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61" r:id="rId5"/>
    <p:sldMasterId id="2147483648" r:id="rId6"/>
  </p:sldMasterIdLst>
  <p:notesMasterIdLst>
    <p:notesMasterId r:id="rId20"/>
  </p:notesMasterIdLst>
  <p:sldIdLst>
    <p:sldId id="325" r:id="rId7"/>
    <p:sldId id="304" r:id="rId8"/>
    <p:sldId id="347" r:id="rId9"/>
    <p:sldId id="373" r:id="rId10"/>
    <p:sldId id="368" r:id="rId11"/>
    <p:sldId id="377" r:id="rId12"/>
    <p:sldId id="372" r:id="rId13"/>
    <p:sldId id="360" r:id="rId14"/>
    <p:sldId id="375" r:id="rId15"/>
    <p:sldId id="379" r:id="rId16"/>
    <p:sldId id="374" r:id="rId17"/>
    <p:sldId id="378" r:id="rId18"/>
    <p:sldId id="3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Weathers" initials="KW" lastIdx="0" clrIdx="0">
    <p:extLst>
      <p:ext uri="{19B8F6BF-5375-455C-9EA6-DF929625EA0E}">
        <p15:presenceInfo xmlns:p15="http://schemas.microsoft.com/office/powerpoint/2012/main" userId="S-1-5-21-2606826791-1362031244-1147879820-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2"/>
    <a:srgbClr val="0099CC"/>
    <a:srgbClr val="0A0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asha Colbert" userId="S::latasha.colbert@cfhcohio.org::25d10430-ed13-403f-95c5-d0b038574f90" providerId="AD" clId="Web-{2FF1EAB4-E7A9-49F4-A79B-4C8A84A58BCE}"/>
    <pc:docChg chg="modSld">
      <pc:chgData name="Latasha Colbert" userId="S::latasha.colbert@cfhcohio.org::25d10430-ed13-403f-95c5-d0b038574f90" providerId="AD" clId="Web-{2FF1EAB4-E7A9-49F4-A79B-4C8A84A58BCE}" dt="2023-03-03T13:15:14.950" v="2" actId="20577"/>
      <pc:docMkLst>
        <pc:docMk/>
      </pc:docMkLst>
      <pc:sldChg chg="modSp">
        <pc:chgData name="Latasha Colbert" userId="S::latasha.colbert@cfhcohio.org::25d10430-ed13-403f-95c5-d0b038574f90" providerId="AD" clId="Web-{2FF1EAB4-E7A9-49F4-A79B-4C8A84A58BCE}" dt="2023-03-03T13:15:14.950" v="2" actId="20577"/>
        <pc:sldMkLst>
          <pc:docMk/>
          <pc:sldMk cId="2553177873" sldId="373"/>
        </pc:sldMkLst>
        <pc:spChg chg="mod">
          <ac:chgData name="Latasha Colbert" userId="S::latasha.colbert@cfhcohio.org::25d10430-ed13-403f-95c5-d0b038574f90" providerId="AD" clId="Web-{2FF1EAB4-E7A9-49F4-A79B-4C8A84A58BCE}" dt="2023-03-03T13:15:14.950" v="2" actId="20577"/>
          <ac:spMkLst>
            <pc:docMk/>
            <pc:sldMk cId="2553177873" sldId="373"/>
            <ac:spMk id="120" creationId="{00000000-0000-0000-0000-000000000000}"/>
          </ac:spMkLst>
        </pc:spChg>
      </pc:sldChg>
    </pc:docChg>
  </pc:docChgLst>
  <pc:docChgLst>
    <pc:chgData name="Latasha Colbert" userId="25d10430-ed13-403f-95c5-d0b038574f90" providerId="ADAL" clId="{C55C2888-339D-40B2-AF04-1464CC2CEF36}"/>
    <pc:docChg chg="custSel addSld modSld">
      <pc:chgData name="Latasha Colbert" userId="25d10430-ed13-403f-95c5-d0b038574f90" providerId="ADAL" clId="{C55C2888-339D-40B2-AF04-1464CC2CEF36}" dt="2023-02-28T19:29:54.561" v="200" actId="1076"/>
      <pc:docMkLst>
        <pc:docMk/>
      </pc:docMkLst>
      <pc:sldChg chg="delSp modSp mod">
        <pc:chgData name="Latasha Colbert" userId="25d10430-ed13-403f-95c5-d0b038574f90" providerId="ADAL" clId="{C55C2888-339D-40B2-AF04-1464CC2CEF36}" dt="2023-02-28T18:08:24.505" v="197" actId="1076"/>
        <pc:sldMkLst>
          <pc:docMk/>
          <pc:sldMk cId="2660025565" sldId="374"/>
        </pc:sldMkLst>
        <pc:spChg chg="mod">
          <ac:chgData name="Latasha Colbert" userId="25d10430-ed13-403f-95c5-d0b038574f90" providerId="ADAL" clId="{C55C2888-339D-40B2-AF04-1464CC2CEF36}" dt="2023-02-28T17:58:52.871" v="193" actId="1076"/>
          <ac:spMkLst>
            <pc:docMk/>
            <pc:sldMk cId="2660025565" sldId="374"/>
            <ac:spMk id="5" creationId="{A16B3727-CCC3-D067-0E5E-F72A7E7DAF61}"/>
          </ac:spMkLst>
        </pc:spChg>
        <pc:spChg chg="mod">
          <ac:chgData name="Latasha Colbert" userId="25d10430-ed13-403f-95c5-d0b038574f90" providerId="ADAL" clId="{C55C2888-339D-40B2-AF04-1464CC2CEF36}" dt="2023-02-28T18:08:24.505" v="197" actId="1076"/>
          <ac:spMkLst>
            <pc:docMk/>
            <pc:sldMk cId="2660025565" sldId="374"/>
            <ac:spMk id="7" creationId="{C5CC979F-2F1A-C21F-DBF0-AEC7E81392B7}"/>
          </ac:spMkLst>
        </pc:spChg>
        <pc:spChg chg="del mod">
          <ac:chgData name="Latasha Colbert" userId="25d10430-ed13-403f-95c5-d0b038574f90" providerId="ADAL" clId="{C55C2888-339D-40B2-AF04-1464CC2CEF36}" dt="2023-02-28T17:58:09.012" v="183"/>
          <ac:spMkLst>
            <pc:docMk/>
            <pc:sldMk cId="2660025565" sldId="374"/>
            <ac:spMk id="10" creationId="{18543E46-7CE6-61C5-F00D-F82C3754CD69}"/>
          </ac:spMkLst>
        </pc:spChg>
        <pc:spChg chg="mod">
          <ac:chgData name="Latasha Colbert" userId="25d10430-ed13-403f-95c5-d0b038574f90" providerId="ADAL" clId="{C55C2888-339D-40B2-AF04-1464CC2CEF36}" dt="2023-02-28T17:58:28.513" v="188" actId="1076"/>
          <ac:spMkLst>
            <pc:docMk/>
            <pc:sldMk cId="2660025565" sldId="374"/>
            <ac:spMk id="13" creationId="{522B3DE2-9282-1E03-6649-2EFA608ABD26}"/>
          </ac:spMkLst>
        </pc:spChg>
        <pc:picChg chg="del">
          <ac:chgData name="Latasha Colbert" userId="25d10430-ed13-403f-95c5-d0b038574f90" providerId="ADAL" clId="{C55C2888-339D-40B2-AF04-1464CC2CEF36}" dt="2023-02-28T17:57:58.121" v="178" actId="478"/>
          <ac:picMkLst>
            <pc:docMk/>
            <pc:sldMk cId="2660025565" sldId="374"/>
            <ac:picMk id="2" creationId="{CD48D1A2-E239-3CB8-16B3-0250A3416AC3}"/>
          </ac:picMkLst>
        </pc:picChg>
        <pc:picChg chg="mod">
          <ac:chgData name="Latasha Colbert" userId="25d10430-ed13-403f-95c5-d0b038574f90" providerId="ADAL" clId="{C55C2888-339D-40B2-AF04-1464CC2CEF36}" dt="2023-02-28T17:58:48.333" v="192" actId="14100"/>
          <ac:picMkLst>
            <pc:docMk/>
            <pc:sldMk cId="2660025565" sldId="374"/>
            <ac:picMk id="6" creationId="{38FAB17A-2DD8-6AD6-81BB-4DE7AFA75655}"/>
          </ac:picMkLst>
        </pc:picChg>
        <pc:picChg chg="mod">
          <ac:chgData name="Latasha Colbert" userId="25d10430-ed13-403f-95c5-d0b038574f90" providerId="ADAL" clId="{C55C2888-339D-40B2-AF04-1464CC2CEF36}" dt="2023-02-28T18:08:15.918" v="196" actId="14100"/>
          <ac:picMkLst>
            <pc:docMk/>
            <pc:sldMk cId="2660025565" sldId="374"/>
            <ac:picMk id="8" creationId="{E6ACCBA8-1D70-8F38-B4A1-DC9BD32B5995}"/>
          </ac:picMkLst>
        </pc:picChg>
        <pc:picChg chg="mod">
          <ac:chgData name="Latasha Colbert" userId="25d10430-ed13-403f-95c5-d0b038574f90" providerId="ADAL" clId="{C55C2888-339D-40B2-AF04-1464CC2CEF36}" dt="2023-02-28T17:58:19.943" v="187" actId="14100"/>
          <ac:picMkLst>
            <pc:docMk/>
            <pc:sldMk cId="2660025565" sldId="374"/>
            <ac:picMk id="11" creationId="{B27FEB55-E9A5-2F95-D6FA-9440F35F8971}"/>
          </ac:picMkLst>
        </pc:picChg>
      </pc:sldChg>
      <pc:sldChg chg="addSp delSp modSp mod">
        <pc:chgData name="Latasha Colbert" userId="25d10430-ed13-403f-95c5-d0b038574f90" providerId="ADAL" clId="{C55C2888-339D-40B2-AF04-1464CC2CEF36}" dt="2023-02-28T19:29:54.561" v="200" actId="1076"/>
        <pc:sldMkLst>
          <pc:docMk/>
          <pc:sldMk cId="1365815325" sldId="375"/>
        </pc:sldMkLst>
        <pc:spChg chg="mod">
          <ac:chgData name="Latasha Colbert" userId="25d10430-ed13-403f-95c5-d0b038574f90" providerId="ADAL" clId="{C55C2888-339D-40B2-AF04-1464CC2CEF36}" dt="2023-02-28T17:54:30.014" v="73" actId="1076"/>
          <ac:spMkLst>
            <pc:docMk/>
            <pc:sldMk cId="1365815325" sldId="375"/>
            <ac:spMk id="5" creationId="{493D8E05-6474-A367-0B2B-53F7DEDE79AE}"/>
          </ac:spMkLst>
        </pc:spChg>
        <pc:spChg chg="del mod">
          <ac:chgData name="Latasha Colbert" userId="25d10430-ed13-403f-95c5-d0b038574f90" providerId="ADAL" clId="{C55C2888-339D-40B2-AF04-1464CC2CEF36}" dt="2023-02-28T16:00:50.170" v="8" actId="478"/>
          <ac:spMkLst>
            <pc:docMk/>
            <pc:sldMk cId="1365815325" sldId="375"/>
            <ac:spMk id="8" creationId="{F5A74295-D599-0F83-E4BA-9E25DDCC06E6}"/>
          </ac:spMkLst>
        </pc:spChg>
        <pc:spChg chg="mod">
          <ac:chgData name="Latasha Colbert" userId="25d10430-ed13-403f-95c5-d0b038574f90" providerId="ADAL" clId="{C55C2888-339D-40B2-AF04-1464CC2CEF36}" dt="2023-02-28T19:29:54.561" v="200" actId="1076"/>
          <ac:spMkLst>
            <pc:docMk/>
            <pc:sldMk cId="1365815325" sldId="375"/>
            <ac:spMk id="10" creationId="{0AE101BC-FED9-0563-6903-ACDE0E5C0E1F}"/>
          </ac:spMkLst>
        </pc:spChg>
        <pc:spChg chg="del mod">
          <ac:chgData name="Latasha Colbert" userId="25d10430-ed13-403f-95c5-d0b038574f90" providerId="ADAL" clId="{C55C2888-339D-40B2-AF04-1464CC2CEF36}" dt="2023-02-28T16:01:41.437" v="58"/>
          <ac:spMkLst>
            <pc:docMk/>
            <pc:sldMk cId="1365815325" sldId="375"/>
            <ac:spMk id="12" creationId="{839C1797-C130-9994-1BFF-CC85976BBE39}"/>
          </ac:spMkLst>
        </pc:spChg>
        <pc:spChg chg="add mod">
          <ac:chgData name="Latasha Colbert" userId="25d10430-ed13-403f-95c5-d0b038574f90" providerId="ADAL" clId="{C55C2888-339D-40B2-AF04-1464CC2CEF36}" dt="2023-02-28T17:55:22.553" v="106" actId="1076"/>
          <ac:spMkLst>
            <pc:docMk/>
            <pc:sldMk cId="1365815325" sldId="375"/>
            <ac:spMk id="13" creationId="{530A7793-ACAE-1D4F-D768-31A4F4455D05}"/>
          </ac:spMkLst>
        </pc:spChg>
        <pc:picChg chg="del">
          <ac:chgData name="Latasha Colbert" userId="25d10430-ed13-403f-95c5-d0b038574f90" providerId="ADAL" clId="{C55C2888-339D-40B2-AF04-1464CC2CEF36}" dt="2023-02-28T15:59:42.984" v="2" actId="21"/>
          <ac:picMkLst>
            <pc:docMk/>
            <pc:sldMk cId="1365815325" sldId="375"/>
            <ac:picMk id="2" creationId="{15DC197E-574F-97A8-25CA-E4A62399087A}"/>
          </ac:picMkLst>
        </pc:picChg>
        <pc:picChg chg="mod">
          <ac:chgData name="Latasha Colbert" userId="25d10430-ed13-403f-95c5-d0b038574f90" providerId="ADAL" clId="{C55C2888-339D-40B2-AF04-1464CC2CEF36}" dt="2023-02-28T19:29:49.099" v="199" actId="1076"/>
          <ac:picMkLst>
            <pc:docMk/>
            <pc:sldMk cId="1365815325" sldId="375"/>
            <ac:picMk id="6" creationId="{530CE4B3-7297-DF10-DD88-A664AE6A252B}"/>
          </ac:picMkLst>
        </pc:picChg>
        <pc:picChg chg="del">
          <ac:chgData name="Latasha Colbert" userId="25d10430-ed13-403f-95c5-d0b038574f90" providerId="ADAL" clId="{C55C2888-339D-40B2-AF04-1464CC2CEF36}" dt="2023-02-28T15:59:41.042" v="1" actId="21"/>
          <ac:picMkLst>
            <pc:docMk/>
            <pc:sldMk cId="1365815325" sldId="375"/>
            <ac:picMk id="7" creationId="{A2E232E4-155A-9670-187B-D774CE888328}"/>
          </ac:picMkLst>
        </pc:picChg>
        <pc:picChg chg="add mod">
          <ac:chgData name="Latasha Colbert" userId="25d10430-ed13-403f-95c5-d0b038574f90" providerId="ADAL" clId="{C55C2888-339D-40B2-AF04-1464CC2CEF36}" dt="2023-02-28T16:02:19.404" v="63" actId="14100"/>
          <ac:picMkLst>
            <pc:docMk/>
            <pc:sldMk cId="1365815325" sldId="375"/>
            <ac:picMk id="9" creationId="{32AEA4B1-76F7-29EA-351B-99CF7C01D05D}"/>
          </ac:picMkLst>
        </pc:picChg>
        <pc:picChg chg="mod">
          <ac:chgData name="Latasha Colbert" userId="25d10430-ed13-403f-95c5-d0b038574f90" providerId="ADAL" clId="{C55C2888-339D-40B2-AF04-1464CC2CEF36}" dt="2023-02-28T16:02:30.653" v="65" actId="14100"/>
          <ac:picMkLst>
            <pc:docMk/>
            <pc:sldMk cId="1365815325" sldId="375"/>
            <ac:picMk id="2050" creationId="{E1F255C1-BF16-19E2-E493-218BBDFEC393}"/>
          </ac:picMkLst>
        </pc:picChg>
      </pc:sldChg>
      <pc:sldChg chg="addSp delSp modSp add mod">
        <pc:chgData name="Latasha Colbert" userId="25d10430-ed13-403f-95c5-d0b038574f90" providerId="ADAL" clId="{C55C2888-339D-40B2-AF04-1464CC2CEF36}" dt="2023-02-28T17:57:53.103" v="177" actId="14100"/>
        <pc:sldMkLst>
          <pc:docMk/>
          <pc:sldMk cId="3267099868" sldId="379"/>
        </pc:sldMkLst>
        <pc:spChg chg="del mod">
          <ac:chgData name="Latasha Colbert" userId="25d10430-ed13-403f-95c5-d0b038574f90" providerId="ADAL" clId="{C55C2888-339D-40B2-AF04-1464CC2CEF36}" dt="2023-02-28T17:55:56.645" v="120"/>
          <ac:spMkLst>
            <pc:docMk/>
            <pc:sldMk cId="3267099868" sldId="379"/>
            <ac:spMk id="5" creationId="{493D8E05-6474-A367-0B2B-53F7DEDE79AE}"/>
          </ac:spMkLst>
        </pc:spChg>
        <pc:spChg chg="mod">
          <ac:chgData name="Latasha Colbert" userId="25d10430-ed13-403f-95c5-d0b038574f90" providerId="ADAL" clId="{C55C2888-339D-40B2-AF04-1464CC2CEF36}" dt="2023-02-28T17:57:49.522" v="176" actId="1076"/>
          <ac:spMkLst>
            <pc:docMk/>
            <pc:sldMk cId="3267099868" sldId="379"/>
            <ac:spMk id="8" creationId="{F5A74295-D599-0F83-E4BA-9E25DDCC06E6}"/>
          </ac:spMkLst>
        </pc:spChg>
        <pc:spChg chg="mod">
          <ac:chgData name="Latasha Colbert" userId="25d10430-ed13-403f-95c5-d0b038574f90" providerId="ADAL" clId="{C55C2888-339D-40B2-AF04-1464CC2CEF36}" dt="2023-02-28T17:56:19.912" v="123" actId="1076"/>
          <ac:spMkLst>
            <pc:docMk/>
            <pc:sldMk cId="3267099868" sldId="379"/>
            <ac:spMk id="10" creationId="{0AE101BC-FED9-0563-6903-ACDE0E5C0E1F}"/>
          </ac:spMkLst>
        </pc:spChg>
        <pc:spChg chg="mod">
          <ac:chgData name="Latasha Colbert" userId="25d10430-ed13-403f-95c5-d0b038574f90" providerId="ADAL" clId="{C55C2888-339D-40B2-AF04-1464CC2CEF36}" dt="2023-02-28T17:56:44.883" v="127" actId="1076"/>
          <ac:spMkLst>
            <pc:docMk/>
            <pc:sldMk cId="3267099868" sldId="379"/>
            <ac:spMk id="12" creationId="{839C1797-C130-9994-1BFF-CC85976BBE39}"/>
          </ac:spMkLst>
        </pc:spChg>
        <pc:picChg chg="mod">
          <ac:chgData name="Latasha Colbert" userId="25d10430-ed13-403f-95c5-d0b038574f90" providerId="ADAL" clId="{C55C2888-339D-40B2-AF04-1464CC2CEF36}" dt="2023-02-28T17:56:03.444" v="121" actId="1076"/>
          <ac:picMkLst>
            <pc:docMk/>
            <pc:sldMk cId="3267099868" sldId="379"/>
            <ac:picMk id="2" creationId="{15DC197E-574F-97A8-25CA-E4A62399087A}"/>
          </ac:picMkLst>
        </pc:picChg>
        <pc:picChg chg="del">
          <ac:chgData name="Latasha Colbert" userId="25d10430-ed13-403f-95c5-d0b038574f90" providerId="ADAL" clId="{C55C2888-339D-40B2-AF04-1464CC2CEF36}" dt="2023-02-28T17:56:27.842" v="124" actId="478"/>
          <ac:picMkLst>
            <pc:docMk/>
            <pc:sldMk cId="3267099868" sldId="379"/>
            <ac:picMk id="6" creationId="{530CE4B3-7297-DF10-DD88-A664AE6A252B}"/>
          </ac:picMkLst>
        </pc:picChg>
        <pc:picChg chg="mod">
          <ac:chgData name="Latasha Colbert" userId="25d10430-ed13-403f-95c5-d0b038574f90" providerId="ADAL" clId="{C55C2888-339D-40B2-AF04-1464CC2CEF36}" dt="2023-02-28T17:56:40.020" v="126" actId="1076"/>
          <ac:picMkLst>
            <pc:docMk/>
            <pc:sldMk cId="3267099868" sldId="379"/>
            <ac:picMk id="7" creationId="{A2E232E4-155A-9670-187B-D774CE888328}"/>
          </ac:picMkLst>
        </pc:picChg>
        <pc:picChg chg="add mod">
          <ac:chgData name="Latasha Colbert" userId="25d10430-ed13-403f-95c5-d0b038574f90" providerId="ADAL" clId="{C55C2888-339D-40B2-AF04-1464CC2CEF36}" dt="2023-02-28T17:57:53.103" v="177" actId="14100"/>
          <ac:picMkLst>
            <pc:docMk/>
            <pc:sldMk cId="3267099868" sldId="379"/>
            <ac:picMk id="9" creationId="{DD787604-C06B-20F7-5CEC-3B2A3263C83E}"/>
          </ac:picMkLst>
        </pc:picChg>
        <pc:picChg chg="del">
          <ac:chgData name="Latasha Colbert" userId="25d10430-ed13-403f-95c5-d0b038574f90" providerId="ADAL" clId="{C55C2888-339D-40B2-AF04-1464CC2CEF36}" dt="2023-02-28T17:55:31.653" v="107" actId="478"/>
          <ac:picMkLst>
            <pc:docMk/>
            <pc:sldMk cId="3267099868" sldId="379"/>
            <ac:picMk id="2050" creationId="{E1F255C1-BF16-19E2-E493-218BBDFEC393}"/>
          </ac:picMkLst>
        </pc:picChg>
      </pc:sldChg>
    </pc:docChg>
  </pc:docChgLst>
  <pc:docChgLst>
    <pc:chgData name="Geoff Hollenbach" userId="S::geoff.hollenbach@cfhcohio.org::5b6b60b2-2568-4506-9a9e-210f0a9144cf" providerId="AD" clId="Web-{692E6B63-5F59-4588-A7F4-9E1745CEB049}"/>
    <pc:docChg chg="modSld">
      <pc:chgData name="Geoff Hollenbach" userId="S::geoff.hollenbach@cfhcohio.org::5b6b60b2-2568-4506-9a9e-210f0a9144cf" providerId="AD" clId="Web-{692E6B63-5F59-4588-A7F4-9E1745CEB049}" dt="2023-03-03T13:03:09.933" v="5" actId="1076"/>
      <pc:docMkLst>
        <pc:docMk/>
      </pc:docMkLst>
      <pc:sldChg chg="modSp">
        <pc:chgData name="Geoff Hollenbach" userId="S::geoff.hollenbach@cfhcohio.org::5b6b60b2-2568-4506-9a9e-210f0a9144cf" providerId="AD" clId="Web-{692E6B63-5F59-4588-A7F4-9E1745CEB049}" dt="2023-03-03T13:03:09.933" v="5" actId="1076"/>
        <pc:sldMkLst>
          <pc:docMk/>
          <pc:sldMk cId="3323841193" sldId="360"/>
        </pc:sldMkLst>
        <pc:spChg chg="mod">
          <ac:chgData name="Geoff Hollenbach" userId="S::geoff.hollenbach@cfhcohio.org::5b6b60b2-2568-4506-9a9e-210f0a9144cf" providerId="AD" clId="Web-{692E6B63-5F59-4588-A7F4-9E1745CEB049}" dt="2023-03-03T13:03:09.933" v="5" actId="1076"/>
          <ac:spMkLst>
            <pc:docMk/>
            <pc:sldMk cId="3323841193" sldId="360"/>
            <ac:spMk id="3" creationId="{CCB37656-AA24-4414-8878-2C4E03788EF6}"/>
          </ac:spMkLst>
        </pc:spChg>
      </pc:sldChg>
      <pc:sldChg chg="modSp">
        <pc:chgData name="Geoff Hollenbach" userId="S::geoff.hollenbach@cfhcohio.org::5b6b60b2-2568-4506-9a9e-210f0a9144cf" providerId="AD" clId="Web-{692E6B63-5F59-4588-A7F4-9E1745CEB049}" dt="2023-03-03T13:02:34.666" v="3" actId="20577"/>
        <pc:sldMkLst>
          <pc:docMk/>
          <pc:sldMk cId="3341424043" sldId="372"/>
        </pc:sldMkLst>
        <pc:spChg chg="mod">
          <ac:chgData name="Geoff Hollenbach" userId="S::geoff.hollenbach@cfhcohio.org::5b6b60b2-2568-4506-9a9e-210f0a9144cf" providerId="AD" clId="Web-{692E6B63-5F59-4588-A7F4-9E1745CEB049}" dt="2023-03-03T13:02:34.666" v="3" actId="20577"/>
          <ac:spMkLst>
            <pc:docMk/>
            <pc:sldMk cId="3341424043" sldId="372"/>
            <ac:spMk id="2" creationId="{CDCA34B1-45D5-476E-879F-D46646D4B6D3}"/>
          </ac:spMkLst>
        </pc:spChg>
      </pc:sldChg>
      <pc:sldChg chg="modSp">
        <pc:chgData name="Geoff Hollenbach" userId="S::geoff.hollenbach@cfhcohio.org::5b6b60b2-2568-4506-9a9e-210f0a9144cf" providerId="AD" clId="Web-{692E6B63-5F59-4588-A7F4-9E1745CEB049}" dt="2023-03-03T13:00:55.538" v="0" actId="20577"/>
        <pc:sldMkLst>
          <pc:docMk/>
          <pc:sldMk cId="891733019" sldId="377"/>
        </pc:sldMkLst>
        <pc:spChg chg="mod">
          <ac:chgData name="Geoff Hollenbach" userId="S::geoff.hollenbach@cfhcohio.org::5b6b60b2-2568-4506-9a9e-210f0a9144cf" providerId="AD" clId="Web-{692E6B63-5F59-4588-A7F4-9E1745CEB049}" dt="2023-03-03T13:00:55.538" v="0" actId="20577"/>
          <ac:spMkLst>
            <pc:docMk/>
            <pc:sldMk cId="891733019" sldId="377"/>
            <ac:spMk id="4" creationId="{A6E8D581-B7BF-CD43-2743-561C5E9BEC0B}"/>
          </ac:spMkLst>
        </pc:spChg>
      </pc:sldChg>
    </pc:docChg>
  </pc:docChgLst>
  <pc:docChgLst>
    <pc:chgData name="Latasha Colbert" userId="25d10430-ed13-403f-95c5-d0b038574f90" providerId="ADAL" clId="{0FF15CFA-3C37-453D-8D34-CA235EA433AE}"/>
    <pc:docChg chg="modSld">
      <pc:chgData name="Latasha Colbert" userId="25d10430-ed13-403f-95c5-d0b038574f90" providerId="ADAL" clId="{0FF15CFA-3C37-453D-8D34-CA235EA433AE}" dt="2023-03-06T14:41:39.453" v="1" actId="20577"/>
      <pc:docMkLst>
        <pc:docMk/>
      </pc:docMkLst>
      <pc:sldChg chg="modSp mod">
        <pc:chgData name="Latasha Colbert" userId="25d10430-ed13-403f-95c5-d0b038574f90" providerId="ADAL" clId="{0FF15CFA-3C37-453D-8D34-CA235EA433AE}" dt="2023-03-06T14:41:39.453" v="1" actId="20577"/>
        <pc:sldMkLst>
          <pc:docMk/>
          <pc:sldMk cId="2553177873" sldId="373"/>
        </pc:sldMkLst>
        <pc:spChg chg="mod">
          <ac:chgData name="Latasha Colbert" userId="25d10430-ed13-403f-95c5-d0b038574f90" providerId="ADAL" clId="{0FF15CFA-3C37-453D-8D34-CA235EA433AE}" dt="2023-03-06T14:41:39.453" v="1" actId="20577"/>
          <ac:spMkLst>
            <pc:docMk/>
            <pc:sldMk cId="2553177873" sldId="373"/>
            <ac:spMk id="2" creationId="{EA7B75F1-CFCE-4134-B103-3EFCC295C28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DC294-FCE7-4359-827C-1EF94B91D83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7C91B9E-BA5C-40AA-A9B2-5022026A8267}">
      <dgm:prSet/>
      <dgm:spPr/>
      <dgm:t>
        <a:bodyPr/>
        <a:lstStyle/>
        <a:p>
          <a:pPr rtl="0"/>
          <a:r>
            <a:rPr lang="en-US" b="1"/>
            <a:t>Thank you supporting the Bridges program and </a:t>
          </a:r>
          <a:r>
            <a:rPr lang="en-US" b="1">
              <a:latin typeface="Calibri Light" panose="020F0302020204030204"/>
            </a:rPr>
            <a:t>for your hard work supporting and inspiring our</a:t>
          </a:r>
          <a:r>
            <a:rPr lang="en-US" b="1"/>
            <a:t> Young Adults</a:t>
          </a:r>
          <a:endParaRPr lang="en-US"/>
        </a:p>
      </dgm:t>
    </dgm:pt>
    <dgm:pt modelId="{3EA86BC0-B1D8-458A-B5A6-FF89526EAD5C}" type="parTrans" cxnId="{FF20EDA0-0624-4171-9565-6602CBFE4091}">
      <dgm:prSet/>
      <dgm:spPr/>
      <dgm:t>
        <a:bodyPr/>
        <a:lstStyle/>
        <a:p>
          <a:endParaRPr lang="en-US"/>
        </a:p>
      </dgm:t>
    </dgm:pt>
    <dgm:pt modelId="{17D1486E-2416-4F36-9A4D-E8FD2C87188A}" type="sibTrans" cxnId="{FF20EDA0-0624-4171-9565-6602CBFE4091}">
      <dgm:prSet/>
      <dgm:spPr/>
      <dgm:t>
        <a:bodyPr/>
        <a:lstStyle/>
        <a:p>
          <a:endParaRPr lang="en-US"/>
        </a:p>
      </dgm:t>
    </dgm:pt>
    <dgm:pt modelId="{A1D66FA1-9CB2-4761-AD96-9D5913512264}">
      <dgm:prSet/>
      <dgm:spPr/>
      <dgm:t>
        <a:bodyPr/>
        <a:lstStyle/>
        <a:p>
          <a:r>
            <a:rPr lang="en-US" b="1"/>
            <a:t>Please take care of yourselves and each other</a:t>
          </a:r>
          <a:endParaRPr lang="en-US"/>
        </a:p>
      </dgm:t>
    </dgm:pt>
    <dgm:pt modelId="{C8507B0D-2106-41B5-B2F6-8C8F83FF6F13}" type="parTrans" cxnId="{BD8E2389-DD32-4DB6-A1B6-A713FBD6A600}">
      <dgm:prSet/>
      <dgm:spPr/>
      <dgm:t>
        <a:bodyPr/>
        <a:lstStyle/>
        <a:p>
          <a:endParaRPr lang="en-US"/>
        </a:p>
      </dgm:t>
    </dgm:pt>
    <dgm:pt modelId="{C094EA60-0674-4AF2-98E8-2D117E42E28C}" type="sibTrans" cxnId="{BD8E2389-DD32-4DB6-A1B6-A713FBD6A600}">
      <dgm:prSet/>
      <dgm:spPr/>
      <dgm:t>
        <a:bodyPr/>
        <a:lstStyle/>
        <a:p>
          <a:endParaRPr lang="en-US"/>
        </a:p>
      </dgm:t>
    </dgm:pt>
    <dgm:pt modelId="{71AE4D85-2AA7-40BC-A56B-1AB3A96CA7A2}" type="pres">
      <dgm:prSet presAssocID="{A3DDC294-FCE7-4359-827C-1EF94B91D83D}" presName="outerComposite" presStyleCnt="0">
        <dgm:presLayoutVars>
          <dgm:chMax val="5"/>
          <dgm:dir/>
          <dgm:resizeHandles val="exact"/>
        </dgm:presLayoutVars>
      </dgm:prSet>
      <dgm:spPr/>
    </dgm:pt>
    <dgm:pt modelId="{73FC15A0-12E0-432F-9A7C-7285FEE8DE94}" type="pres">
      <dgm:prSet presAssocID="{A3DDC294-FCE7-4359-827C-1EF94B91D83D}" presName="dummyMaxCanvas" presStyleCnt="0">
        <dgm:presLayoutVars/>
      </dgm:prSet>
      <dgm:spPr/>
    </dgm:pt>
    <dgm:pt modelId="{5132FAF7-FC47-412E-9BC7-D3C78A148DEF}" type="pres">
      <dgm:prSet presAssocID="{A3DDC294-FCE7-4359-827C-1EF94B91D83D}" presName="TwoNodes_1" presStyleLbl="node1" presStyleIdx="0" presStyleCnt="2">
        <dgm:presLayoutVars>
          <dgm:bulletEnabled val="1"/>
        </dgm:presLayoutVars>
      </dgm:prSet>
      <dgm:spPr/>
    </dgm:pt>
    <dgm:pt modelId="{173D4770-1061-4B79-9B84-34FB05FB87D0}" type="pres">
      <dgm:prSet presAssocID="{A3DDC294-FCE7-4359-827C-1EF94B91D83D}" presName="TwoNodes_2" presStyleLbl="node1" presStyleIdx="1" presStyleCnt="2">
        <dgm:presLayoutVars>
          <dgm:bulletEnabled val="1"/>
        </dgm:presLayoutVars>
      </dgm:prSet>
      <dgm:spPr/>
    </dgm:pt>
    <dgm:pt modelId="{F518D4E4-22E4-46D4-BFB3-2CD41F62E526}" type="pres">
      <dgm:prSet presAssocID="{A3DDC294-FCE7-4359-827C-1EF94B91D83D}" presName="TwoConn_1-2" presStyleLbl="fgAccFollowNode1" presStyleIdx="0" presStyleCnt="1">
        <dgm:presLayoutVars>
          <dgm:bulletEnabled val="1"/>
        </dgm:presLayoutVars>
      </dgm:prSet>
      <dgm:spPr/>
    </dgm:pt>
    <dgm:pt modelId="{CFFF1330-484D-4697-AF58-7435D6AD060A}" type="pres">
      <dgm:prSet presAssocID="{A3DDC294-FCE7-4359-827C-1EF94B91D83D}" presName="TwoNodes_1_text" presStyleLbl="node1" presStyleIdx="1" presStyleCnt="2">
        <dgm:presLayoutVars>
          <dgm:bulletEnabled val="1"/>
        </dgm:presLayoutVars>
      </dgm:prSet>
      <dgm:spPr/>
    </dgm:pt>
    <dgm:pt modelId="{D8A9F043-0432-4969-B709-BA13F5FB68CC}" type="pres">
      <dgm:prSet presAssocID="{A3DDC294-FCE7-4359-827C-1EF94B91D83D}" presName="TwoNodes_2_text" presStyleLbl="node1" presStyleIdx="1" presStyleCnt="2">
        <dgm:presLayoutVars>
          <dgm:bulletEnabled val="1"/>
        </dgm:presLayoutVars>
      </dgm:prSet>
      <dgm:spPr/>
    </dgm:pt>
  </dgm:ptLst>
  <dgm:cxnLst>
    <dgm:cxn modelId="{D37C3006-4337-4E63-AF4C-4932C913BAA3}" type="presOf" srcId="{67C91B9E-BA5C-40AA-A9B2-5022026A8267}" destId="{5132FAF7-FC47-412E-9BC7-D3C78A148DEF}" srcOrd="0" destOrd="0" presId="urn:microsoft.com/office/officeart/2005/8/layout/vProcess5"/>
    <dgm:cxn modelId="{A6447D3B-182B-49F1-B399-CD1A4B257F65}" type="presOf" srcId="{A1D66FA1-9CB2-4761-AD96-9D5913512264}" destId="{D8A9F043-0432-4969-B709-BA13F5FB68CC}" srcOrd="1" destOrd="0" presId="urn:microsoft.com/office/officeart/2005/8/layout/vProcess5"/>
    <dgm:cxn modelId="{51469157-F678-42B6-AD0C-FB8A0150E062}" type="presOf" srcId="{67C91B9E-BA5C-40AA-A9B2-5022026A8267}" destId="{CFFF1330-484D-4697-AF58-7435D6AD060A}" srcOrd="1" destOrd="0" presId="urn:microsoft.com/office/officeart/2005/8/layout/vProcess5"/>
    <dgm:cxn modelId="{B0E02387-C349-4474-9791-98B078017891}" type="presOf" srcId="{A3DDC294-FCE7-4359-827C-1EF94B91D83D}" destId="{71AE4D85-2AA7-40BC-A56B-1AB3A96CA7A2}" srcOrd="0" destOrd="0" presId="urn:microsoft.com/office/officeart/2005/8/layout/vProcess5"/>
    <dgm:cxn modelId="{BD8E2389-DD32-4DB6-A1B6-A713FBD6A600}" srcId="{A3DDC294-FCE7-4359-827C-1EF94B91D83D}" destId="{A1D66FA1-9CB2-4761-AD96-9D5913512264}" srcOrd="1" destOrd="0" parTransId="{C8507B0D-2106-41B5-B2F6-8C8F83FF6F13}" sibTransId="{C094EA60-0674-4AF2-98E8-2D117E42E28C}"/>
    <dgm:cxn modelId="{FF20EDA0-0624-4171-9565-6602CBFE4091}" srcId="{A3DDC294-FCE7-4359-827C-1EF94B91D83D}" destId="{67C91B9E-BA5C-40AA-A9B2-5022026A8267}" srcOrd="0" destOrd="0" parTransId="{3EA86BC0-B1D8-458A-B5A6-FF89526EAD5C}" sibTransId="{17D1486E-2416-4F36-9A4D-E8FD2C87188A}"/>
    <dgm:cxn modelId="{C16011F2-2415-4897-9893-01F6996B7EAF}" type="presOf" srcId="{A1D66FA1-9CB2-4761-AD96-9D5913512264}" destId="{173D4770-1061-4B79-9B84-34FB05FB87D0}" srcOrd="0" destOrd="0" presId="urn:microsoft.com/office/officeart/2005/8/layout/vProcess5"/>
    <dgm:cxn modelId="{6F98B4F2-1FA7-4608-94B8-D3B27BDFD196}" type="presOf" srcId="{17D1486E-2416-4F36-9A4D-E8FD2C87188A}" destId="{F518D4E4-22E4-46D4-BFB3-2CD41F62E526}" srcOrd="0" destOrd="0" presId="urn:microsoft.com/office/officeart/2005/8/layout/vProcess5"/>
    <dgm:cxn modelId="{7CC58ED6-766D-4AB7-A95A-436D0D9049DC}" type="presParOf" srcId="{71AE4D85-2AA7-40BC-A56B-1AB3A96CA7A2}" destId="{73FC15A0-12E0-432F-9A7C-7285FEE8DE94}" srcOrd="0" destOrd="0" presId="urn:microsoft.com/office/officeart/2005/8/layout/vProcess5"/>
    <dgm:cxn modelId="{776F5795-3B44-4FF5-B703-3A36A0ABAB6F}" type="presParOf" srcId="{71AE4D85-2AA7-40BC-A56B-1AB3A96CA7A2}" destId="{5132FAF7-FC47-412E-9BC7-D3C78A148DEF}" srcOrd="1" destOrd="0" presId="urn:microsoft.com/office/officeart/2005/8/layout/vProcess5"/>
    <dgm:cxn modelId="{822F76FE-8B2B-42CB-86CD-A85EF88B53A3}" type="presParOf" srcId="{71AE4D85-2AA7-40BC-A56B-1AB3A96CA7A2}" destId="{173D4770-1061-4B79-9B84-34FB05FB87D0}" srcOrd="2" destOrd="0" presId="urn:microsoft.com/office/officeart/2005/8/layout/vProcess5"/>
    <dgm:cxn modelId="{28644170-1E2A-4987-8CE3-73FEC4934711}" type="presParOf" srcId="{71AE4D85-2AA7-40BC-A56B-1AB3A96CA7A2}" destId="{F518D4E4-22E4-46D4-BFB3-2CD41F62E526}" srcOrd="3" destOrd="0" presId="urn:microsoft.com/office/officeart/2005/8/layout/vProcess5"/>
    <dgm:cxn modelId="{8A2EA8BE-3FB0-4486-8FF8-8DBC8D24765A}" type="presParOf" srcId="{71AE4D85-2AA7-40BC-A56B-1AB3A96CA7A2}" destId="{CFFF1330-484D-4697-AF58-7435D6AD060A}" srcOrd="4" destOrd="0" presId="urn:microsoft.com/office/officeart/2005/8/layout/vProcess5"/>
    <dgm:cxn modelId="{03C9E3C4-4D04-4BAE-9194-06EE2229684C}" type="presParOf" srcId="{71AE4D85-2AA7-40BC-A56B-1AB3A96CA7A2}" destId="{D8A9F043-0432-4969-B709-BA13F5FB68CC}"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2FAF7-FC47-412E-9BC7-D3C78A148DEF}">
      <dsp:nvSpPr>
        <dsp:cNvPr id="0" name=""/>
        <dsp:cNvSpPr/>
      </dsp:nvSpPr>
      <dsp:spPr>
        <a:xfrm>
          <a:off x="0" y="0"/>
          <a:ext cx="9288654" cy="16602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b="1" kern="1200"/>
            <a:t>Thank you supporting the Bridges program and </a:t>
          </a:r>
          <a:r>
            <a:rPr lang="en-US" sz="3100" b="1" kern="1200">
              <a:latin typeface="Calibri Light" panose="020F0302020204030204"/>
            </a:rPr>
            <a:t>for your hard work supporting and inspiring our</a:t>
          </a:r>
          <a:r>
            <a:rPr lang="en-US" sz="3100" b="1" kern="1200"/>
            <a:t> Young Adults</a:t>
          </a:r>
          <a:endParaRPr lang="en-US" sz="3100" kern="1200"/>
        </a:p>
      </dsp:txBody>
      <dsp:txXfrm>
        <a:off x="48627" y="48627"/>
        <a:ext cx="7572674" cy="1562978"/>
      </dsp:txXfrm>
    </dsp:sp>
    <dsp:sp modelId="{173D4770-1061-4B79-9B84-34FB05FB87D0}">
      <dsp:nvSpPr>
        <dsp:cNvPr id="0" name=""/>
        <dsp:cNvSpPr/>
      </dsp:nvSpPr>
      <dsp:spPr>
        <a:xfrm>
          <a:off x="1639174" y="2029172"/>
          <a:ext cx="9288654" cy="166023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Please take care of yourselves and each other</a:t>
          </a:r>
          <a:endParaRPr lang="en-US" sz="3100" kern="1200"/>
        </a:p>
      </dsp:txBody>
      <dsp:txXfrm>
        <a:off x="1687801" y="2077799"/>
        <a:ext cx="6473075" cy="1562978"/>
      </dsp:txXfrm>
    </dsp:sp>
    <dsp:sp modelId="{F518D4E4-22E4-46D4-BFB3-2CD41F62E526}">
      <dsp:nvSpPr>
        <dsp:cNvPr id="0" name=""/>
        <dsp:cNvSpPr/>
      </dsp:nvSpPr>
      <dsp:spPr>
        <a:xfrm>
          <a:off x="8209503" y="1305127"/>
          <a:ext cx="1079150" cy="107915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52312" y="1305127"/>
        <a:ext cx="593532" cy="8120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9060E-9987-427D-8D1E-053AB85B2B89}"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9B5E4-C801-4771-8789-3692B594C3E9}" type="slidenum">
              <a:rPr lang="en-US" smtClean="0"/>
              <a:t>‹#›</a:t>
            </a:fld>
            <a:endParaRPr lang="en-US"/>
          </a:p>
        </p:txBody>
      </p:sp>
    </p:spTree>
    <p:extLst>
      <p:ext uri="{BB962C8B-B14F-4D97-AF65-F5344CB8AC3E}">
        <p14:creationId xmlns:p14="http://schemas.microsoft.com/office/powerpoint/2010/main" val="398840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3" name="Shape 11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598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950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032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16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726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579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578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387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690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6242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938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SzPts val="1400"/>
              <a:buNone/>
            </a:pPr>
            <a:endParaRPr sz="1200">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770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7C0F-0092-4181-907F-694BA5CBE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57B30-3D32-4146-944A-381B7C195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51B830-42D5-4AAC-96A9-4C62E48317B8}"/>
              </a:ext>
            </a:extLst>
          </p:cNvPr>
          <p:cNvSpPr>
            <a:spLocks noGrp="1"/>
          </p:cNvSpPr>
          <p:nvPr>
            <p:ph type="dt" sz="half" idx="10"/>
          </p:nvPr>
        </p:nvSpPr>
        <p:spPr/>
        <p:txBody>
          <a:bodyPr/>
          <a:lstStyle/>
          <a:p>
            <a:fld id="{9B98E57C-0F63-4013-BD81-714328AC3214}" type="datetimeFigureOut">
              <a:rPr lang="en-US" smtClean="0"/>
              <a:t>3/6/2023</a:t>
            </a:fld>
            <a:endParaRPr lang="en-US"/>
          </a:p>
        </p:txBody>
      </p:sp>
      <p:sp>
        <p:nvSpPr>
          <p:cNvPr id="5" name="Footer Placeholder 4">
            <a:extLst>
              <a:ext uri="{FF2B5EF4-FFF2-40B4-BE49-F238E27FC236}">
                <a16:creationId xmlns:a16="http://schemas.microsoft.com/office/drawing/2014/main" id="{DFA301A4-FB27-4FB1-A010-8F3D17E65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8636B-A9F7-4A25-926B-F4045975AB69}"/>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52995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5781-5C08-4432-B463-93306EFEA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0B55E0-27E3-4DC2-9773-AA61DF3DC0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F2F7A-D9BA-4C2C-8963-58BB00096E89}"/>
              </a:ext>
            </a:extLst>
          </p:cNvPr>
          <p:cNvSpPr>
            <a:spLocks noGrp="1"/>
          </p:cNvSpPr>
          <p:nvPr>
            <p:ph type="dt" sz="half" idx="10"/>
          </p:nvPr>
        </p:nvSpPr>
        <p:spPr/>
        <p:txBody>
          <a:bodyPr/>
          <a:lstStyle/>
          <a:p>
            <a:fld id="{9B98E57C-0F63-4013-BD81-714328AC3214}" type="datetimeFigureOut">
              <a:rPr lang="en-US" smtClean="0"/>
              <a:t>3/6/2023</a:t>
            </a:fld>
            <a:endParaRPr lang="en-US"/>
          </a:p>
        </p:txBody>
      </p:sp>
      <p:sp>
        <p:nvSpPr>
          <p:cNvPr id="5" name="Footer Placeholder 4">
            <a:extLst>
              <a:ext uri="{FF2B5EF4-FFF2-40B4-BE49-F238E27FC236}">
                <a16:creationId xmlns:a16="http://schemas.microsoft.com/office/drawing/2014/main" id="{F635B744-C745-47E3-8B66-84770D05D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02912-D2CF-4BE5-B80E-FA6FCD3C4353}"/>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47876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BA454-397C-46B0-91CF-1F7EA0CFEE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CBC507-0268-4318-AB71-40D348D2BC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4367D-3E3B-49DA-8E4B-47F2DB01CFC8}"/>
              </a:ext>
            </a:extLst>
          </p:cNvPr>
          <p:cNvSpPr>
            <a:spLocks noGrp="1"/>
          </p:cNvSpPr>
          <p:nvPr>
            <p:ph type="dt" sz="half" idx="10"/>
          </p:nvPr>
        </p:nvSpPr>
        <p:spPr/>
        <p:txBody>
          <a:bodyPr/>
          <a:lstStyle/>
          <a:p>
            <a:fld id="{9B98E57C-0F63-4013-BD81-714328AC3214}" type="datetimeFigureOut">
              <a:rPr lang="en-US" smtClean="0"/>
              <a:t>3/6/2023</a:t>
            </a:fld>
            <a:endParaRPr lang="en-US"/>
          </a:p>
        </p:txBody>
      </p:sp>
      <p:sp>
        <p:nvSpPr>
          <p:cNvPr id="5" name="Footer Placeholder 4">
            <a:extLst>
              <a:ext uri="{FF2B5EF4-FFF2-40B4-BE49-F238E27FC236}">
                <a16:creationId xmlns:a16="http://schemas.microsoft.com/office/drawing/2014/main" id="{CA23BEF2-A7B5-453D-9981-FFBBC55BC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66808-0507-4CA9-8A10-A5EE3B54642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3642491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sp>
        <p:nvSpPr>
          <p:cNvPr id="23" name="Shape 23"/>
          <p:cNvSpPr>
            <a:spLocks noGrp="1"/>
          </p:cNvSpPr>
          <p:nvPr>
            <p:ph type="pic" idx="2"/>
          </p:nvPr>
        </p:nvSpPr>
        <p:spPr>
          <a:xfrm>
            <a:off x="8421861" y="1107266"/>
            <a:ext cx="3306592" cy="4075112"/>
          </a:xfrm>
          <a:prstGeom prst="rect">
            <a:avLst/>
          </a:prstGeom>
          <a:noFill/>
          <a:ln>
            <a:noFill/>
          </a:ln>
        </p:spPr>
        <p:txBody>
          <a:bodyPr spcFirstLastPara="1" wrap="square" lIns="68575" tIns="68575" rIns="68575" bIns="68575" anchor="t" anchorCtr="0"/>
          <a:lstStyle>
            <a:lvl1pPr marR="0" lvl="0" algn="l" rtl="0">
              <a:lnSpc>
                <a:spcPct val="90000"/>
              </a:lnSpc>
              <a:spcBef>
                <a:spcPts val="1066"/>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title"/>
          </p:nvPr>
        </p:nvSpPr>
        <p:spPr>
          <a:xfrm>
            <a:off x="838201" y="548641"/>
            <a:ext cx="10515600" cy="731520"/>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rgbClr val="8C9599"/>
              </a:buClr>
              <a:buSzPts val="1900"/>
              <a:buFont typeface="Arial"/>
              <a:buNone/>
              <a:defRPr sz="2534" b="1" i="0" u="none" strike="noStrike" cap="none">
                <a:solidFill>
                  <a:srgbClr val="8C959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body" idx="1"/>
          </p:nvPr>
        </p:nvSpPr>
        <p:spPr>
          <a:xfrm>
            <a:off x="838200" y="1403587"/>
            <a:ext cx="7120112" cy="3779463"/>
          </a:xfrm>
          <a:prstGeom prst="rect">
            <a:avLst/>
          </a:prstGeom>
          <a:noFill/>
          <a:ln>
            <a:noFill/>
          </a:ln>
        </p:spPr>
        <p:txBody>
          <a:bodyPr spcFirstLastPara="1" wrap="square" lIns="68575" tIns="68575" rIns="68575" bIns="68575" anchor="t" anchorCtr="0"/>
          <a:lstStyle>
            <a:lvl1pPr marL="609597" marR="0" lvl="0" indent="-304799" algn="l" rtl="0">
              <a:lnSpc>
                <a:spcPct val="90000"/>
              </a:lnSpc>
              <a:spcBef>
                <a:spcPts val="1066"/>
              </a:spcBef>
              <a:spcAft>
                <a:spcPts val="0"/>
              </a:spcAft>
              <a:buClr>
                <a:srgbClr val="8C9599"/>
              </a:buClr>
              <a:buSzPts val="1700"/>
              <a:buFont typeface="Arial"/>
              <a:buNone/>
              <a:defRPr sz="2267" b="0" i="0" u="none" strike="noStrike" cap="none">
                <a:solidFill>
                  <a:srgbClr val="8C9599"/>
                </a:solidFill>
                <a:latin typeface="Arial"/>
                <a:ea typeface="Arial"/>
                <a:cs typeface="Arial"/>
                <a:sym typeface="Arial"/>
              </a:defRPr>
            </a:lvl1pPr>
            <a:lvl2pPr marL="1219195" marR="0" lvl="1" indent="-448731" algn="l" rtl="0">
              <a:lnSpc>
                <a:spcPct val="90000"/>
              </a:lnSpc>
              <a:spcBef>
                <a:spcPts val="533"/>
              </a:spcBef>
              <a:spcAft>
                <a:spcPts val="0"/>
              </a:spcAft>
              <a:buClr>
                <a:srgbClr val="00A5B6"/>
              </a:buClr>
              <a:buSzPts val="1700"/>
              <a:buFont typeface="Arial"/>
              <a:buChar char="•"/>
              <a:defRPr sz="2267" b="0" i="0" u="none" strike="noStrike" cap="none">
                <a:solidFill>
                  <a:srgbClr val="8C9599"/>
                </a:solidFill>
                <a:latin typeface="Arial"/>
                <a:ea typeface="Arial"/>
                <a:cs typeface="Arial"/>
                <a:sym typeface="Arial"/>
              </a:defRPr>
            </a:lvl2pPr>
            <a:lvl3pPr marL="1828793" marR="0" lvl="2" indent="-431798" algn="l" rtl="0">
              <a:lnSpc>
                <a:spcPct val="90000"/>
              </a:lnSpc>
              <a:spcBef>
                <a:spcPts val="533"/>
              </a:spcBef>
              <a:spcAft>
                <a:spcPts val="0"/>
              </a:spcAft>
              <a:buClr>
                <a:srgbClr val="8C9599"/>
              </a:buClr>
              <a:buSzPts val="1500"/>
              <a:buFont typeface="Arial"/>
              <a:buChar char="•"/>
              <a:defRPr sz="2000" b="0" i="0" u="none" strike="noStrike" cap="none">
                <a:solidFill>
                  <a:srgbClr val="8C9599"/>
                </a:solidFill>
                <a:latin typeface="Arial"/>
                <a:ea typeface="Arial"/>
                <a:cs typeface="Arial"/>
                <a:sym typeface="Arial"/>
              </a:defRPr>
            </a:lvl3pPr>
            <a:lvl4pPr marL="2438390" marR="0" lvl="3" indent="-423332" algn="l" rtl="0">
              <a:lnSpc>
                <a:spcPct val="90000"/>
              </a:lnSpc>
              <a:spcBef>
                <a:spcPts val="533"/>
              </a:spcBef>
              <a:spcAft>
                <a:spcPts val="0"/>
              </a:spcAft>
              <a:buClr>
                <a:srgbClr val="8C9599"/>
              </a:buClr>
              <a:buSzPts val="1400"/>
              <a:buFont typeface="Arial"/>
              <a:buChar char="•"/>
              <a:defRPr sz="1867" b="0" i="0" u="none" strike="noStrike" cap="none">
                <a:solidFill>
                  <a:srgbClr val="8C9599"/>
                </a:solidFill>
                <a:latin typeface="Arial"/>
                <a:ea typeface="Arial"/>
                <a:cs typeface="Arial"/>
                <a:sym typeface="Arial"/>
              </a:defRPr>
            </a:lvl4pPr>
            <a:lvl5pPr marL="3047988" marR="0" lvl="4" indent="-423332" algn="l" rtl="0">
              <a:lnSpc>
                <a:spcPct val="90000"/>
              </a:lnSpc>
              <a:spcBef>
                <a:spcPts val="533"/>
              </a:spcBef>
              <a:spcAft>
                <a:spcPts val="0"/>
              </a:spcAft>
              <a:buClr>
                <a:srgbClr val="8C9599"/>
              </a:buClr>
              <a:buSzPts val="1400"/>
              <a:buFont typeface="Arial"/>
              <a:buChar char="•"/>
              <a:defRPr sz="1867" b="0" i="0" u="none" strike="noStrike" cap="none">
                <a:solidFill>
                  <a:srgbClr val="8C9599"/>
                </a:solidFill>
                <a:latin typeface="Arial"/>
                <a:ea typeface="Arial"/>
                <a:cs typeface="Arial"/>
                <a:sym typeface="Arial"/>
              </a:defRPr>
            </a:lvl5pPr>
            <a:lvl6pPr marL="3657586" marR="0" lvl="5"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183" marR="0" lvl="6"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781" marR="0" lvl="7"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378" marR="0" lvl="8" indent="-423332"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26" name="Shape 26"/>
          <p:cNvPicPr preferRelativeResize="0"/>
          <p:nvPr/>
        </p:nvPicPr>
        <p:blipFill rotWithShape="1">
          <a:blip r:embed="rId2">
            <a:alphaModFix/>
          </a:blip>
          <a:srcRect l="31048" t="1" r="2122" b="77765"/>
          <a:stretch/>
        </p:blipFill>
        <p:spPr>
          <a:xfrm>
            <a:off x="-2" y="5786027"/>
            <a:ext cx="12192002" cy="1071975"/>
          </a:xfrm>
          <a:prstGeom prst="rect">
            <a:avLst/>
          </a:prstGeom>
          <a:noFill/>
          <a:ln>
            <a:noFill/>
          </a:ln>
        </p:spPr>
      </p:pic>
      <p:sp>
        <p:nvSpPr>
          <p:cNvPr id="27" name="Shape 27"/>
          <p:cNvSpPr txBox="1"/>
          <p:nvPr/>
        </p:nvSpPr>
        <p:spPr>
          <a:xfrm>
            <a:off x="914404" y="6340598"/>
            <a:ext cx="5548605" cy="2000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334" b="0" i="0" u="none" strike="noStrike" cap="none">
                <a:solidFill>
                  <a:schemeClr val="lt1"/>
                </a:solidFill>
                <a:latin typeface="Arial"/>
                <a:ea typeface="Arial"/>
                <a:cs typeface="Arial"/>
                <a:sym typeface="Arial"/>
              </a:rPr>
              <a:t>Building </a:t>
            </a:r>
            <a:r>
              <a:rPr lang="en" sz="1334" b="1" i="0" u="none" strike="noStrike" cap="none">
                <a:solidFill>
                  <a:schemeClr val="lt1"/>
                </a:solidFill>
                <a:latin typeface="Arial"/>
                <a:ea typeface="Arial"/>
                <a:cs typeface="Arial"/>
                <a:sym typeface="Arial"/>
              </a:rPr>
              <a:t>brighter</a:t>
            </a:r>
            <a:r>
              <a:rPr lang="en" sz="1334" b="0" i="0" u="none" strike="noStrike" cap="none">
                <a:solidFill>
                  <a:schemeClr val="lt1"/>
                </a:solidFill>
                <a:latin typeface="Arial"/>
                <a:ea typeface="Arial"/>
                <a:cs typeface="Arial"/>
                <a:sym typeface="Arial"/>
              </a:rPr>
              <a:t> futures</a:t>
            </a:r>
            <a:endParaRPr sz="1334" b="0" i="0" u="none" strike="noStrike" cap="none">
              <a:solidFill>
                <a:schemeClr val="lt1"/>
              </a:solidFill>
              <a:latin typeface="Arial"/>
              <a:ea typeface="Arial"/>
              <a:cs typeface="Arial"/>
              <a:sym typeface="Arial"/>
            </a:endParaRPr>
          </a:p>
        </p:txBody>
      </p:sp>
      <p:pic>
        <p:nvPicPr>
          <p:cNvPr id="28" name="Shape 28"/>
          <p:cNvPicPr preferRelativeResize="0"/>
          <p:nvPr/>
        </p:nvPicPr>
        <p:blipFill rotWithShape="1">
          <a:blip r:embed="rId3">
            <a:alphaModFix/>
          </a:blip>
          <a:srcRect/>
          <a:stretch/>
        </p:blipFill>
        <p:spPr>
          <a:xfrm>
            <a:off x="10612988" y="5922439"/>
            <a:ext cx="1114521" cy="589718"/>
          </a:xfrm>
          <a:prstGeom prst="rect">
            <a:avLst/>
          </a:prstGeom>
          <a:noFill/>
          <a:ln>
            <a:noFill/>
          </a:ln>
        </p:spPr>
      </p:pic>
      <p:cxnSp>
        <p:nvCxnSpPr>
          <p:cNvPr id="29" name="Shape 29"/>
          <p:cNvCxnSpPr/>
          <p:nvPr/>
        </p:nvCxnSpPr>
        <p:spPr>
          <a:xfrm>
            <a:off x="838200" y="1107077"/>
            <a:ext cx="11353801" cy="0"/>
          </a:xfrm>
          <a:prstGeom prst="straightConnector1">
            <a:avLst/>
          </a:prstGeom>
          <a:noFill/>
          <a:ln w="9525" cap="flat" cmpd="sng">
            <a:solidFill>
              <a:srgbClr val="8C9599"/>
            </a:solidFill>
            <a:prstDash val="solid"/>
            <a:miter lim="800000"/>
            <a:headEnd type="none" w="sm" len="sm"/>
            <a:tailEnd type="none" w="sm" len="sm"/>
          </a:ln>
        </p:spPr>
      </p:cxnSp>
    </p:spTree>
    <p:extLst>
      <p:ext uri="{BB962C8B-B14F-4D97-AF65-F5344CB8AC3E}">
        <p14:creationId xmlns:p14="http://schemas.microsoft.com/office/powerpoint/2010/main" val="19472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C620-9720-495F-8BAD-46CF0D379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8CF96B-EB1A-42A8-8305-BE43C4E6C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3B9764-65F7-4BE5-BB91-C52B1D9C4364}"/>
              </a:ext>
            </a:extLst>
          </p:cNvPr>
          <p:cNvSpPr>
            <a:spLocks noGrp="1"/>
          </p:cNvSpPr>
          <p:nvPr>
            <p:ph type="dt" sz="half" idx="10"/>
          </p:nvPr>
        </p:nvSpPr>
        <p:spPr/>
        <p:txBody>
          <a:bodyPr/>
          <a:lstStyle/>
          <a:p>
            <a:fld id="{F767B2EA-7F9C-482A-9920-1F2B23DA5F40}" type="datetimeFigureOut">
              <a:rPr lang="en-US" smtClean="0"/>
              <a:t>3/6/2023</a:t>
            </a:fld>
            <a:endParaRPr lang="en-US"/>
          </a:p>
        </p:txBody>
      </p:sp>
      <p:sp>
        <p:nvSpPr>
          <p:cNvPr id="5" name="Footer Placeholder 4">
            <a:extLst>
              <a:ext uri="{FF2B5EF4-FFF2-40B4-BE49-F238E27FC236}">
                <a16:creationId xmlns:a16="http://schemas.microsoft.com/office/drawing/2014/main" id="{A93951A8-C1AF-46B9-AF1D-3279CB782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4864F-FE39-4F3F-AEE9-7EE2BE7177C6}"/>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353476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52A9-B678-4A20-B9F3-59D56DB9D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97016C-059B-4DF4-A8B9-01AC085A2C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28C62-454A-4C38-B766-9B2440A846CA}"/>
              </a:ext>
            </a:extLst>
          </p:cNvPr>
          <p:cNvSpPr>
            <a:spLocks noGrp="1"/>
          </p:cNvSpPr>
          <p:nvPr>
            <p:ph type="dt" sz="half" idx="10"/>
          </p:nvPr>
        </p:nvSpPr>
        <p:spPr/>
        <p:txBody>
          <a:bodyPr/>
          <a:lstStyle/>
          <a:p>
            <a:fld id="{F767B2EA-7F9C-482A-9920-1F2B23DA5F40}" type="datetimeFigureOut">
              <a:rPr lang="en-US" smtClean="0"/>
              <a:t>3/6/2023</a:t>
            </a:fld>
            <a:endParaRPr lang="en-US"/>
          </a:p>
        </p:txBody>
      </p:sp>
      <p:sp>
        <p:nvSpPr>
          <p:cNvPr id="5" name="Footer Placeholder 4">
            <a:extLst>
              <a:ext uri="{FF2B5EF4-FFF2-40B4-BE49-F238E27FC236}">
                <a16:creationId xmlns:a16="http://schemas.microsoft.com/office/drawing/2014/main" id="{2E21F667-3972-4F27-8950-42F9D1149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98CC8-D307-4269-9368-0223D1AFA179}"/>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974606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4E17-3E8F-472E-8A16-C0AF94D68A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AF128B-C5B0-499B-A7F6-0ACDDFA40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7F4CBA-E3B4-4C62-82FA-A3402DFDD9A3}"/>
              </a:ext>
            </a:extLst>
          </p:cNvPr>
          <p:cNvSpPr>
            <a:spLocks noGrp="1"/>
          </p:cNvSpPr>
          <p:nvPr>
            <p:ph type="dt" sz="half" idx="10"/>
          </p:nvPr>
        </p:nvSpPr>
        <p:spPr/>
        <p:txBody>
          <a:bodyPr/>
          <a:lstStyle/>
          <a:p>
            <a:fld id="{F767B2EA-7F9C-482A-9920-1F2B23DA5F40}" type="datetimeFigureOut">
              <a:rPr lang="en-US" smtClean="0"/>
              <a:t>3/6/2023</a:t>
            </a:fld>
            <a:endParaRPr lang="en-US"/>
          </a:p>
        </p:txBody>
      </p:sp>
      <p:sp>
        <p:nvSpPr>
          <p:cNvPr id="5" name="Footer Placeholder 4">
            <a:extLst>
              <a:ext uri="{FF2B5EF4-FFF2-40B4-BE49-F238E27FC236}">
                <a16:creationId xmlns:a16="http://schemas.microsoft.com/office/drawing/2014/main" id="{2DE0C0E5-670B-452C-A9B2-B071A8B23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458D6-F50F-4B21-BC2D-4A60B85DFE19}"/>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885257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BF7C-0406-4A54-9720-F81FE157F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2C2E6-BDE0-4394-B598-5E82C0E11B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90319C-B111-4443-AFDC-A03E24B317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DA124F-74AA-4307-93C5-5C9A7969A598}"/>
              </a:ext>
            </a:extLst>
          </p:cNvPr>
          <p:cNvSpPr>
            <a:spLocks noGrp="1"/>
          </p:cNvSpPr>
          <p:nvPr>
            <p:ph type="dt" sz="half" idx="10"/>
          </p:nvPr>
        </p:nvSpPr>
        <p:spPr/>
        <p:txBody>
          <a:bodyPr/>
          <a:lstStyle/>
          <a:p>
            <a:fld id="{F767B2EA-7F9C-482A-9920-1F2B23DA5F40}" type="datetimeFigureOut">
              <a:rPr lang="en-US" smtClean="0"/>
              <a:t>3/6/2023</a:t>
            </a:fld>
            <a:endParaRPr lang="en-US"/>
          </a:p>
        </p:txBody>
      </p:sp>
      <p:sp>
        <p:nvSpPr>
          <p:cNvPr id="6" name="Footer Placeholder 5">
            <a:extLst>
              <a:ext uri="{FF2B5EF4-FFF2-40B4-BE49-F238E27FC236}">
                <a16:creationId xmlns:a16="http://schemas.microsoft.com/office/drawing/2014/main" id="{EA95A07B-C394-4761-B9A1-10E3486FE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D3A36-B61E-4A64-ACFD-AB17EB9A53C5}"/>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62825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FBA4-9E5A-4528-BFB7-67CD782934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FB590C-74B6-4BF5-AE96-D48BF95F6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731ACE-25E4-4A40-9C2D-9632D1C5DB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CC53D-926E-4595-984C-6FA13264B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4E1CB1-A85C-4539-949F-575EC5E30D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12E742-516C-4D9C-AEBD-C5361B777D5B}"/>
              </a:ext>
            </a:extLst>
          </p:cNvPr>
          <p:cNvSpPr>
            <a:spLocks noGrp="1"/>
          </p:cNvSpPr>
          <p:nvPr>
            <p:ph type="dt" sz="half" idx="10"/>
          </p:nvPr>
        </p:nvSpPr>
        <p:spPr/>
        <p:txBody>
          <a:bodyPr/>
          <a:lstStyle/>
          <a:p>
            <a:fld id="{F767B2EA-7F9C-482A-9920-1F2B23DA5F40}" type="datetimeFigureOut">
              <a:rPr lang="en-US" smtClean="0"/>
              <a:t>3/6/2023</a:t>
            </a:fld>
            <a:endParaRPr lang="en-US"/>
          </a:p>
        </p:txBody>
      </p:sp>
      <p:sp>
        <p:nvSpPr>
          <p:cNvPr id="8" name="Footer Placeholder 7">
            <a:extLst>
              <a:ext uri="{FF2B5EF4-FFF2-40B4-BE49-F238E27FC236}">
                <a16:creationId xmlns:a16="http://schemas.microsoft.com/office/drawing/2014/main" id="{6AFF39B4-3475-4C7D-9576-A0E3C8FC3A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C4594-9C29-4504-AE61-6CF0BB6E4AB2}"/>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52042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0562-9DA6-42C0-9FF2-D498126809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309657-2F9C-49C0-BD62-F028B05628D7}"/>
              </a:ext>
            </a:extLst>
          </p:cNvPr>
          <p:cNvSpPr>
            <a:spLocks noGrp="1"/>
          </p:cNvSpPr>
          <p:nvPr>
            <p:ph type="dt" sz="half" idx="10"/>
          </p:nvPr>
        </p:nvSpPr>
        <p:spPr/>
        <p:txBody>
          <a:bodyPr/>
          <a:lstStyle/>
          <a:p>
            <a:fld id="{F767B2EA-7F9C-482A-9920-1F2B23DA5F40}" type="datetimeFigureOut">
              <a:rPr lang="en-US" smtClean="0"/>
              <a:t>3/6/2023</a:t>
            </a:fld>
            <a:endParaRPr lang="en-US"/>
          </a:p>
        </p:txBody>
      </p:sp>
      <p:sp>
        <p:nvSpPr>
          <p:cNvPr id="4" name="Footer Placeholder 3">
            <a:extLst>
              <a:ext uri="{FF2B5EF4-FFF2-40B4-BE49-F238E27FC236}">
                <a16:creationId xmlns:a16="http://schemas.microsoft.com/office/drawing/2014/main" id="{E2AF5965-DCE2-4C29-8315-FFE9D0E44D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5FBBA1-85CD-411C-8958-4D30FB56063C}"/>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535321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2A1F3B-0F28-40EA-BAF3-4EF9C8FBA41D}"/>
              </a:ext>
            </a:extLst>
          </p:cNvPr>
          <p:cNvSpPr>
            <a:spLocks noGrp="1"/>
          </p:cNvSpPr>
          <p:nvPr>
            <p:ph type="dt" sz="half" idx="10"/>
          </p:nvPr>
        </p:nvSpPr>
        <p:spPr/>
        <p:txBody>
          <a:bodyPr/>
          <a:lstStyle/>
          <a:p>
            <a:fld id="{F767B2EA-7F9C-482A-9920-1F2B23DA5F40}" type="datetimeFigureOut">
              <a:rPr lang="en-US" smtClean="0"/>
              <a:t>3/6/2023</a:t>
            </a:fld>
            <a:endParaRPr lang="en-US"/>
          </a:p>
        </p:txBody>
      </p:sp>
      <p:sp>
        <p:nvSpPr>
          <p:cNvPr id="3" name="Footer Placeholder 2">
            <a:extLst>
              <a:ext uri="{FF2B5EF4-FFF2-40B4-BE49-F238E27FC236}">
                <a16:creationId xmlns:a16="http://schemas.microsoft.com/office/drawing/2014/main" id="{19A8B318-CA9B-443D-A0AE-6DD0E6887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6BD56-4C87-4B41-90C8-C0672D2993C3}"/>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260813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35CD-9F2E-4FFF-9CBC-CD417AAB1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3EB75-A32E-4F88-B4F3-0096344D49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9D11D-248F-4927-89AA-F9E78BEF1533}"/>
              </a:ext>
            </a:extLst>
          </p:cNvPr>
          <p:cNvSpPr>
            <a:spLocks noGrp="1"/>
          </p:cNvSpPr>
          <p:nvPr>
            <p:ph type="dt" sz="half" idx="10"/>
          </p:nvPr>
        </p:nvSpPr>
        <p:spPr/>
        <p:txBody>
          <a:bodyPr/>
          <a:lstStyle/>
          <a:p>
            <a:fld id="{9B98E57C-0F63-4013-BD81-714328AC3214}" type="datetimeFigureOut">
              <a:rPr lang="en-US" smtClean="0"/>
              <a:t>3/6/2023</a:t>
            </a:fld>
            <a:endParaRPr lang="en-US"/>
          </a:p>
        </p:txBody>
      </p:sp>
      <p:sp>
        <p:nvSpPr>
          <p:cNvPr id="5" name="Footer Placeholder 4">
            <a:extLst>
              <a:ext uri="{FF2B5EF4-FFF2-40B4-BE49-F238E27FC236}">
                <a16:creationId xmlns:a16="http://schemas.microsoft.com/office/drawing/2014/main" id="{C37BBBDD-5C69-44B1-82BF-A73E35BE8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6E6AD-E43A-4741-A0CE-65EAFA04834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10487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BA65-FA50-44FD-8B33-1A9997F6D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2A3DF-C8B3-4EA0-8E4E-619833543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21C5D6-7A00-44BD-88B1-179577E98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4551B1-1342-4D0C-AB50-2846B7291326}"/>
              </a:ext>
            </a:extLst>
          </p:cNvPr>
          <p:cNvSpPr>
            <a:spLocks noGrp="1"/>
          </p:cNvSpPr>
          <p:nvPr>
            <p:ph type="dt" sz="half" idx="10"/>
          </p:nvPr>
        </p:nvSpPr>
        <p:spPr/>
        <p:txBody>
          <a:bodyPr/>
          <a:lstStyle/>
          <a:p>
            <a:fld id="{F767B2EA-7F9C-482A-9920-1F2B23DA5F40}" type="datetimeFigureOut">
              <a:rPr lang="en-US" smtClean="0"/>
              <a:t>3/6/2023</a:t>
            </a:fld>
            <a:endParaRPr lang="en-US"/>
          </a:p>
        </p:txBody>
      </p:sp>
      <p:sp>
        <p:nvSpPr>
          <p:cNvPr id="6" name="Footer Placeholder 5">
            <a:extLst>
              <a:ext uri="{FF2B5EF4-FFF2-40B4-BE49-F238E27FC236}">
                <a16:creationId xmlns:a16="http://schemas.microsoft.com/office/drawing/2014/main" id="{B133B1C1-F91F-461D-BED3-8D8E8BFF9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7A938-5B81-4DC6-B46E-B958553675CD}"/>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382205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EC38-BD68-4DDE-B299-0DF4259FE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BCF1E2-E9B8-4EC2-9E3C-9BB10B12A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0975A-66DE-4F4B-B3D8-A4165A4A5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A6F957-7C83-45F4-BA84-D0044E850BBD}"/>
              </a:ext>
            </a:extLst>
          </p:cNvPr>
          <p:cNvSpPr>
            <a:spLocks noGrp="1"/>
          </p:cNvSpPr>
          <p:nvPr>
            <p:ph type="dt" sz="half" idx="10"/>
          </p:nvPr>
        </p:nvSpPr>
        <p:spPr/>
        <p:txBody>
          <a:bodyPr/>
          <a:lstStyle/>
          <a:p>
            <a:fld id="{F767B2EA-7F9C-482A-9920-1F2B23DA5F40}" type="datetimeFigureOut">
              <a:rPr lang="en-US" smtClean="0"/>
              <a:t>3/6/2023</a:t>
            </a:fld>
            <a:endParaRPr lang="en-US"/>
          </a:p>
        </p:txBody>
      </p:sp>
      <p:sp>
        <p:nvSpPr>
          <p:cNvPr id="6" name="Footer Placeholder 5">
            <a:extLst>
              <a:ext uri="{FF2B5EF4-FFF2-40B4-BE49-F238E27FC236}">
                <a16:creationId xmlns:a16="http://schemas.microsoft.com/office/drawing/2014/main" id="{03BFC3C4-C778-4ED9-BA3D-E203C747E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92CF5-89CD-4284-90A0-3A52AEBA17A0}"/>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238888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CBCE-66A7-4C7A-9B49-61F9ADA8AE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A09335-12C3-4E37-8A9C-72014D48DC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2A310-E09B-4299-B089-11D8CF1ECBCC}"/>
              </a:ext>
            </a:extLst>
          </p:cNvPr>
          <p:cNvSpPr>
            <a:spLocks noGrp="1"/>
          </p:cNvSpPr>
          <p:nvPr>
            <p:ph type="dt" sz="half" idx="10"/>
          </p:nvPr>
        </p:nvSpPr>
        <p:spPr/>
        <p:txBody>
          <a:bodyPr/>
          <a:lstStyle/>
          <a:p>
            <a:fld id="{F767B2EA-7F9C-482A-9920-1F2B23DA5F40}" type="datetimeFigureOut">
              <a:rPr lang="en-US" smtClean="0"/>
              <a:t>3/6/2023</a:t>
            </a:fld>
            <a:endParaRPr lang="en-US"/>
          </a:p>
        </p:txBody>
      </p:sp>
      <p:sp>
        <p:nvSpPr>
          <p:cNvPr id="5" name="Footer Placeholder 4">
            <a:extLst>
              <a:ext uri="{FF2B5EF4-FFF2-40B4-BE49-F238E27FC236}">
                <a16:creationId xmlns:a16="http://schemas.microsoft.com/office/drawing/2014/main" id="{423A8EAD-E6DD-49EC-BE55-C5488CECD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5123E-3AD3-464E-AB6A-731783C589F6}"/>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1910246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046E13-9326-4481-A1B6-6D86144E19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C8B6A6-C676-4B3F-A9B1-334564151C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F2C0A-E8B4-4760-B912-27FFAB6E3DAB}"/>
              </a:ext>
            </a:extLst>
          </p:cNvPr>
          <p:cNvSpPr>
            <a:spLocks noGrp="1"/>
          </p:cNvSpPr>
          <p:nvPr>
            <p:ph type="dt" sz="half" idx="10"/>
          </p:nvPr>
        </p:nvSpPr>
        <p:spPr/>
        <p:txBody>
          <a:bodyPr/>
          <a:lstStyle/>
          <a:p>
            <a:fld id="{F767B2EA-7F9C-482A-9920-1F2B23DA5F40}" type="datetimeFigureOut">
              <a:rPr lang="en-US" smtClean="0"/>
              <a:t>3/6/2023</a:t>
            </a:fld>
            <a:endParaRPr lang="en-US"/>
          </a:p>
        </p:txBody>
      </p:sp>
      <p:sp>
        <p:nvSpPr>
          <p:cNvPr id="5" name="Footer Placeholder 4">
            <a:extLst>
              <a:ext uri="{FF2B5EF4-FFF2-40B4-BE49-F238E27FC236}">
                <a16:creationId xmlns:a16="http://schemas.microsoft.com/office/drawing/2014/main" id="{02986306-FEA7-45AF-BA5C-6B7CBF04F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758C1-E759-4F13-8F9B-C5240F5676D3}"/>
              </a:ext>
            </a:extLst>
          </p:cNvPr>
          <p:cNvSpPr>
            <a:spLocks noGrp="1"/>
          </p:cNvSpPr>
          <p:nvPr>
            <p:ph type="sldNum" sz="quarter" idx="12"/>
          </p:nvPr>
        </p:nvSpPr>
        <p:spPr/>
        <p:txBody>
          <a:bodyPr/>
          <a:lstStyle/>
          <a:p>
            <a:fld id="{CB58C2DB-AFEE-4C7C-B40C-893F33290A23}" type="slidenum">
              <a:rPr lang="en-US" smtClean="0"/>
              <a:t>‹#›</a:t>
            </a:fld>
            <a:endParaRPr lang="en-US"/>
          </a:p>
        </p:txBody>
      </p:sp>
    </p:spTree>
    <p:extLst>
      <p:ext uri="{BB962C8B-B14F-4D97-AF65-F5344CB8AC3E}">
        <p14:creationId xmlns:p14="http://schemas.microsoft.com/office/powerpoint/2010/main" val="730535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1" y="0"/>
            <a:ext cx="12192000" cy="6339840"/>
          </a:xfrm>
          <a:prstGeom prst="rect">
            <a:avLst/>
          </a:prstGeom>
          <a:noFill/>
          <a:ln>
            <a:noFill/>
          </a:ln>
        </p:spPr>
      </p:pic>
      <p:pic>
        <p:nvPicPr>
          <p:cNvPr id="13" name="Shape 13"/>
          <p:cNvPicPr preferRelativeResize="0"/>
          <p:nvPr/>
        </p:nvPicPr>
        <p:blipFill rotWithShape="1">
          <a:blip r:embed="rId3">
            <a:alphaModFix/>
          </a:blip>
          <a:srcRect l="31047" r="2124" b="12532"/>
          <a:stretch/>
        </p:blipFill>
        <p:spPr>
          <a:xfrm>
            <a:off x="2" y="2640824"/>
            <a:ext cx="12192000" cy="4217178"/>
          </a:xfrm>
          <a:prstGeom prst="rect">
            <a:avLst/>
          </a:prstGeom>
          <a:noFill/>
          <a:ln>
            <a:noFill/>
          </a:ln>
        </p:spPr>
      </p:pic>
      <p:sp>
        <p:nvSpPr>
          <p:cNvPr id="14" name="Shape 14"/>
          <p:cNvSpPr txBox="1">
            <a:spLocks noGrp="1"/>
          </p:cNvSpPr>
          <p:nvPr>
            <p:ph type="ctrTitle"/>
          </p:nvPr>
        </p:nvSpPr>
        <p:spPr>
          <a:xfrm>
            <a:off x="914401" y="4749283"/>
            <a:ext cx="10363200" cy="419879"/>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rgbClr val="8C9599"/>
              </a:buClr>
              <a:buSzPts val="2000"/>
              <a:buFont typeface="Arial"/>
              <a:buNone/>
              <a:defRPr sz="2667" b="0" i="0" u="none" strike="noStrike" cap="none">
                <a:solidFill>
                  <a:srgbClr val="8C959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5" name="Shape 15"/>
          <p:cNvSpPr txBox="1"/>
          <p:nvPr/>
        </p:nvSpPr>
        <p:spPr>
          <a:xfrm>
            <a:off x="914404" y="1632861"/>
            <a:ext cx="5548605" cy="24622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600" b="0" i="0" u="none" strike="noStrike" cap="none">
                <a:solidFill>
                  <a:srgbClr val="8C9599"/>
                </a:solidFill>
                <a:latin typeface="Arial"/>
                <a:ea typeface="Arial"/>
                <a:cs typeface="Arial"/>
                <a:sym typeface="Arial"/>
              </a:rPr>
              <a:t>Building </a:t>
            </a:r>
            <a:r>
              <a:rPr lang="en" sz="1600" b="1" i="0" u="none" strike="noStrike" cap="none">
                <a:solidFill>
                  <a:srgbClr val="00A5B6"/>
                </a:solidFill>
                <a:latin typeface="Arial"/>
                <a:ea typeface="Arial"/>
                <a:cs typeface="Arial"/>
                <a:sym typeface="Arial"/>
              </a:rPr>
              <a:t>brighter</a:t>
            </a:r>
            <a:r>
              <a:rPr lang="en" sz="1600" b="0" i="0" u="none" strike="noStrike" cap="none">
                <a:solidFill>
                  <a:srgbClr val="8C9599"/>
                </a:solidFill>
                <a:latin typeface="Arial"/>
                <a:ea typeface="Arial"/>
                <a:cs typeface="Arial"/>
                <a:sym typeface="Arial"/>
              </a:rPr>
              <a:t> futures</a:t>
            </a:r>
            <a:endParaRPr sz="1600" b="0" i="0" u="none" strike="noStrike" cap="none">
              <a:solidFill>
                <a:srgbClr val="8C9599"/>
              </a:solidFill>
              <a:latin typeface="Arial"/>
              <a:ea typeface="Arial"/>
              <a:cs typeface="Arial"/>
              <a:sym typeface="Arial"/>
            </a:endParaRPr>
          </a:p>
        </p:txBody>
      </p:sp>
      <p:grpSp>
        <p:nvGrpSpPr>
          <p:cNvPr id="16" name="Shape 16"/>
          <p:cNvGrpSpPr/>
          <p:nvPr/>
        </p:nvGrpSpPr>
        <p:grpSpPr>
          <a:xfrm>
            <a:off x="5675265" y="5922440"/>
            <a:ext cx="6052245" cy="641313"/>
            <a:chOff x="4186873" y="5930904"/>
            <a:chExt cx="4539183" cy="641313"/>
          </a:xfrm>
        </p:grpSpPr>
        <p:pic>
          <p:nvPicPr>
            <p:cNvPr id="17" name="Shape 17"/>
            <p:cNvPicPr preferRelativeResize="0"/>
            <p:nvPr/>
          </p:nvPicPr>
          <p:blipFill rotWithShape="1">
            <a:blip r:embed="rId4">
              <a:alphaModFix/>
            </a:blip>
            <a:srcRect/>
            <a:stretch/>
          </p:blipFill>
          <p:spPr>
            <a:xfrm>
              <a:off x="7890166" y="5930904"/>
              <a:ext cx="835890" cy="589717"/>
            </a:xfrm>
            <a:prstGeom prst="rect">
              <a:avLst/>
            </a:prstGeom>
            <a:noFill/>
            <a:ln>
              <a:noFill/>
            </a:ln>
          </p:spPr>
        </p:pic>
        <p:pic>
          <p:nvPicPr>
            <p:cNvPr id="18" name="Shape 18"/>
            <p:cNvPicPr preferRelativeResize="0"/>
            <p:nvPr/>
          </p:nvPicPr>
          <p:blipFill rotWithShape="1">
            <a:blip r:embed="rId5">
              <a:alphaModFix/>
            </a:blip>
            <a:srcRect/>
            <a:stretch/>
          </p:blipFill>
          <p:spPr>
            <a:xfrm>
              <a:off x="6231004" y="6061394"/>
              <a:ext cx="1380153" cy="436472"/>
            </a:xfrm>
            <a:prstGeom prst="rect">
              <a:avLst/>
            </a:prstGeom>
            <a:noFill/>
            <a:ln>
              <a:noFill/>
            </a:ln>
          </p:spPr>
        </p:pic>
        <p:pic>
          <p:nvPicPr>
            <p:cNvPr id="19" name="Shape 19"/>
            <p:cNvPicPr preferRelativeResize="0"/>
            <p:nvPr/>
          </p:nvPicPr>
          <p:blipFill rotWithShape="1">
            <a:blip r:embed="rId6">
              <a:alphaModFix/>
            </a:blip>
            <a:srcRect/>
            <a:stretch/>
          </p:blipFill>
          <p:spPr>
            <a:xfrm>
              <a:off x="4186873" y="6162758"/>
              <a:ext cx="1885292" cy="409459"/>
            </a:xfrm>
            <a:prstGeom prst="rect">
              <a:avLst/>
            </a:prstGeom>
            <a:noFill/>
            <a:ln>
              <a:noFill/>
            </a:ln>
          </p:spPr>
        </p:pic>
        <p:cxnSp>
          <p:nvCxnSpPr>
            <p:cNvPr id="20" name="Shape 20"/>
            <p:cNvCxnSpPr/>
            <p:nvPr/>
          </p:nvCxnSpPr>
          <p:spPr>
            <a:xfrm>
              <a:off x="7751889" y="5930904"/>
              <a:ext cx="0" cy="589717"/>
            </a:xfrm>
            <a:prstGeom prst="straightConnector1">
              <a:avLst/>
            </a:prstGeom>
            <a:noFill/>
            <a:ln w="9525" cap="flat" cmpd="sng">
              <a:solidFill>
                <a:srgbClr val="8C9599"/>
              </a:solidFill>
              <a:prstDash val="solid"/>
              <a:miter lim="800000"/>
              <a:headEnd type="none" w="sm" len="sm"/>
              <a:tailEnd type="none" w="sm" len="sm"/>
            </a:ln>
          </p:spPr>
        </p:cxnSp>
        <p:cxnSp>
          <p:nvCxnSpPr>
            <p:cNvPr id="21" name="Shape 21"/>
            <p:cNvCxnSpPr/>
            <p:nvPr/>
          </p:nvCxnSpPr>
          <p:spPr>
            <a:xfrm>
              <a:off x="6114709" y="5930904"/>
              <a:ext cx="0" cy="589717"/>
            </a:xfrm>
            <a:prstGeom prst="straightConnector1">
              <a:avLst/>
            </a:prstGeom>
            <a:noFill/>
            <a:ln w="9525" cap="flat" cmpd="sng">
              <a:solidFill>
                <a:srgbClr val="8C9599"/>
              </a:solidFill>
              <a:prstDash val="solid"/>
              <a:miter lim="800000"/>
              <a:headEnd type="none" w="sm" len="sm"/>
              <a:tailEnd type="none" w="sm" len="sm"/>
            </a:ln>
          </p:spPr>
        </p:cxnSp>
      </p:grpSp>
    </p:spTree>
    <p:extLst>
      <p:ext uri="{BB962C8B-B14F-4D97-AF65-F5344CB8AC3E}">
        <p14:creationId xmlns:p14="http://schemas.microsoft.com/office/powerpoint/2010/main" val="3601828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EDD1-1545-448E-9219-C8A410F6A8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0D4E0F-C767-4637-9860-8C3D401E8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B12FAC-5EFA-4A96-94F3-9F2DE1512E4C}"/>
              </a:ext>
            </a:extLst>
          </p:cNvPr>
          <p:cNvSpPr>
            <a:spLocks noGrp="1"/>
          </p:cNvSpPr>
          <p:nvPr>
            <p:ph type="dt" sz="half" idx="10"/>
          </p:nvPr>
        </p:nvSpPr>
        <p:spPr/>
        <p:txBody>
          <a:bodyPr/>
          <a:lstStyle/>
          <a:p>
            <a:fld id="{3711ADD3-3EC4-4018-B43A-6D6E6DDDF2AA}" type="datetimeFigureOut">
              <a:rPr lang="en-US" smtClean="0"/>
              <a:t>3/6/2023</a:t>
            </a:fld>
            <a:endParaRPr lang="en-US"/>
          </a:p>
        </p:txBody>
      </p:sp>
      <p:sp>
        <p:nvSpPr>
          <p:cNvPr id="5" name="Footer Placeholder 4">
            <a:extLst>
              <a:ext uri="{FF2B5EF4-FFF2-40B4-BE49-F238E27FC236}">
                <a16:creationId xmlns:a16="http://schemas.microsoft.com/office/drawing/2014/main" id="{72E44970-96DF-439B-9F42-60723318E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DB57D-E9C4-4962-BD9A-ED3B3A35F921}"/>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1485335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8DBF-CD18-477E-9DD9-55DB0AC0B0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41C919-456F-4C51-B106-E62A485FD7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14B50-4D84-49F1-82C7-E4997C6C7247}"/>
              </a:ext>
            </a:extLst>
          </p:cNvPr>
          <p:cNvSpPr>
            <a:spLocks noGrp="1"/>
          </p:cNvSpPr>
          <p:nvPr>
            <p:ph type="dt" sz="half" idx="10"/>
          </p:nvPr>
        </p:nvSpPr>
        <p:spPr/>
        <p:txBody>
          <a:bodyPr/>
          <a:lstStyle/>
          <a:p>
            <a:fld id="{3711ADD3-3EC4-4018-B43A-6D6E6DDDF2AA}" type="datetimeFigureOut">
              <a:rPr lang="en-US" smtClean="0"/>
              <a:t>3/6/2023</a:t>
            </a:fld>
            <a:endParaRPr lang="en-US"/>
          </a:p>
        </p:txBody>
      </p:sp>
      <p:sp>
        <p:nvSpPr>
          <p:cNvPr id="5" name="Footer Placeholder 4">
            <a:extLst>
              <a:ext uri="{FF2B5EF4-FFF2-40B4-BE49-F238E27FC236}">
                <a16:creationId xmlns:a16="http://schemas.microsoft.com/office/drawing/2014/main" id="{3412467B-EA59-4612-996D-DCC1D2170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BF0C8-F452-41CD-8658-AF70EFEDABAA}"/>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3140407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2A98-4EDF-47EB-A254-02F640DDAD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76BC3E-C672-4FC3-845B-5A13B61191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8EE44E-2AB9-47CD-A0DD-4FF87C766F46}"/>
              </a:ext>
            </a:extLst>
          </p:cNvPr>
          <p:cNvSpPr>
            <a:spLocks noGrp="1"/>
          </p:cNvSpPr>
          <p:nvPr>
            <p:ph type="dt" sz="half" idx="10"/>
          </p:nvPr>
        </p:nvSpPr>
        <p:spPr/>
        <p:txBody>
          <a:bodyPr/>
          <a:lstStyle/>
          <a:p>
            <a:fld id="{3711ADD3-3EC4-4018-B43A-6D6E6DDDF2AA}" type="datetimeFigureOut">
              <a:rPr lang="en-US" smtClean="0"/>
              <a:t>3/6/2023</a:t>
            </a:fld>
            <a:endParaRPr lang="en-US"/>
          </a:p>
        </p:txBody>
      </p:sp>
      <p:sp>
        <p:nvSpPr>
          <p:cNvPr id="5" name="Footer Placeholder 4">
            <a:extLst>
              <a:ext uri="{FF2B5EF4-FFF2-40B4-BE49-F238E27FC236}">
                <a16:creationId xmlns:a16="http://schemas.microsoft.com/office/drawing/2014/main" id="{C02379FE-8050-4FAD-AA11-1A3849EA1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49F90-CD8C-4979-9C23-F02600657E57}"/>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2822900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8F29-FAF8-4487-80BB-304844988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76817-3491-47A3-99F3-110B2DD000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8FC5D9-FCA5-4BF0-8A44-92BD8B601D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015826-B3D5-44F0-BE39-4BAF937C924B}"/>
              </a:ext>
            </a:extLst>
          </p:cNvPr>
          <p:cNvSpPr>
            <a:spLocks noGrp="1"/>
          </p:cNvSpPr>
          <p:nvPr>
            <p:ph type="dt" sz="half" idx="10"/>
          </p:nvPr>
        </p:nvSpPr>
        <p:spPr/>
        <p:txBody>
          <a:bodyPr/>
          <a:lstStyle/>
          <a:p>
            <a:fld id="{3711ADD3-3EC4-4018-B43A-6D6E6DDDF2AA}" type="datetimeFigureOut">
              <a:rPr lang="en-US" smtClean="0"/>
              <a:t>3/6/2023</a:t>
            </a:fld>
            <a:endParaRPr lang="en-US"/>
          </a:p>
        </p:txBody>
      </p:sp>
      <p:sp>
        <p:nvSpPr>
          <p:cNvPr id="6" name="Footer Placeholder 5">
            <a:extLst>
              <a:ext uri="{FF2B5EF4-FFF2-40B4-BE49-F238E27FC236}">
                <a16:creationId xmlns:a16="http://schemas.microsoft.com/office/drawing/2014/main" id="{A97FC8DC-B280-4408-B031-9A8099B78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AEEC3-3EF2-44FD-96F2-CF81214354A7}"/>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90647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D9A5-4ED1-4EF5-BE09-74953984E3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B2AF7B-3C51-4B9D-88F9-F3CF604EF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905DF1-E752-409B-9A8B-481731F362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D6E13E-2D5B-4CB4-8D9F-75DBE9BC86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8F1254-1C82-4A23-B0B6-4D741CBA00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E1557D-6CA4-4721-BDBE-CF89F9CB5EBA}"/>
              </a:ext>
            </a:extLst>
          </p:cNvPr>
          <p:cNvSpPr>
            <a:spLocks noGrp="1"/>
          </p:cNvSpPr>
          <p:nvPr>
            <p:ph type="dt" sz="half" idx="10"/>
          </p:nvPr>
        </p:nvSpPr>
        <p:spPr/>
        <p:txBody>
          <a:bodyPr/>
          <a:lstStyle/>
          <a:p>
            <a:fld id="{3711ADD3-3EC4-4018-B43A-6D6E6DDDF2AA}" type="datetimeFigureOut">
              <a:rPr lang="en-US" smtClean="0"/>
              <a:t>3/6/2023</a:t>
            </a:fld>
            <a:endParaRPr lang="en-US"/>
          </a:p>
        </p:txBody>
      </p:sp>
      <p:sp>
        <p:nvSpPr>
          <p:cNvPr id="8" name="Footer Placeholder 7">
            <a:extLst>
              <a:ext uri="{FF2B5EF4-FFF2-40B4-BE49-F238E27FC236}">
                <a16:creationId xmlns:a16="http://schemas.microsoft.com/office/drawing/2014/main" id="{480FE754-43B6-4A1C-8EBE-C6E4636EF0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3C3D61-E51D-45B4-B745-3E0F714CDB51}"/>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20969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3764-C8FC-4ED8-8CE3-F51D587FD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BB2A6-9617-48A9-83F0-3C135211F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C648A5-2A7A-4381-AA18-13D208355DFB}"/>
              </a:ext>
            </a:extLst>
          </p:cNvPr>
          <p:cNvSpPr>
            <a:spLocks noGrp="1"/>
          </p:cNvSpPr>
          <p:nvPr>
            <p:ph type="dt" sz="half" idx="10"/>
          </p:nvPr>
        </p:nvSpPr>
        <p:spPr/>
        <p:txBody>
          <a:bodyPr/>
          <a:lstStyle/>
          <a:p>
            <a:fld id="{9B98E57C-0F63-4013-BD81-714328AC3214}" type="datetimeFigureOut">
              <a:rPr lang="en-US" smtClean="0"/>
              <a:t>3/6/2023</a:t>
            </a:fld>
            <a:endParaRPr lang="en-US"/>
          </a:p>
        </p:txBody>
      </p:sp>
      <p:sp>
        <p:nvSpPr>
          <p:cNvPr id="5" name="Footer Placeholder 4">
            <a:extLst>
              <a:ext uri="{FF2B5EF4-FFF2-40B4-BE49-F238E27FC236}">
                <a16:creationId xmlns:a16="http://schemas.microsoft.com/office/drawing/2014/main" id="{9C67DA99-5E0F-4245-8E55-D9A3A9161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E1C49-CEBA-4563-9016-F7D7B55CA90D}"/>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027211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7711-D0E0-4BA7-AF8F-D0D5442535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6375DE-33AC-4492-AEB2-D49FA5C4E49D}"/>
              </a:ext>
            </a:extLst>
          </p:cNvPr>
          <p:cNvSpPr>
            <a:spLocks noGrp="1"/>
          </p:cNvSpPr>
          <p:nvPr>
            <p:ph type="dt" sz="half" idx="10"/>
          </p:nvPr>
        </p:nvSpPr>
        <p:spPr/>
        <p:txBody>
          <a:bodyPr/>
          <a:lstStyle/>
          <a:p>
            <a:fld id="{3711ADD3-3EC4-4018-B43A-6D6E6DDDF2AA}" type="datetimeFigureOut">
              <a:rPr lang="en-US" smtClean="0"/>
              <a:t>3/6/2023</a:t>
            </a:fld>
            <a:endParaRPr lang="en-US"/>
          </a:p>
        </p:txBody>
      </p:sp>
      <p:sp>
        <p:nvSpPr>
          <p:cNvPr id="4" name="Footer Placeholder 3">
            <a:extLst>
              <a:ext uri="{FF2B5EF4-FFF2-40B4-BE49-F238E27FC236}">
                <a16:creationId xmlns:a16="http://schemas.microsoft.com/office/drawing/2014/main" id="{87F0333A-3897-40A4-814F-94CAE2B942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1E1DC9-3766-465A-9376-C44500BE1354}"/>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3994837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FE442-E390-477C-8A3D-C8880524EFEC}"/>
              </a:ext>
            </a:extLst>
          </p:cNvPr>
          <p:cNvSpPr>
            <a:spLocks noGrp="1"/>
          </p:cNvSpPr>
          <p:nvPr>
            <p:ph type="dt" sz="half" idx="10"/>
          </p:nvPr>
        </p:nvSpPr>
        <p:spPr/>
        <p:txBody>
          <a:bodyPr/>
          <a:lstStyle/>
          <a:p>
            <a:fld id="{3711ADD3-3EC4-4018-B43A-6D6E6DDDF2AA}" type="datetimeFigureOut">
              <a:rPr lang="en-US" smtClean="0"/>
              <a:t>3/6/2023</a:t>
            </a:fld>
            <a:endParaRPr lang="en-US"/>
          </a:p>
        </p:txBody>
      </p:sp>
      <p:sp>
        <p:nvSpPr>
          <p:cNvPr id="3" name="Footer Placeholder 2">
            <a:extLst>
              <a:ext uri="{FF2B5EF4-FFF2-40B4-BE49-F238E27FC236}">
                <a16:creationId xmlns:a16="http://schemas.microsoft.com/office/drawing/2014/main" id="{B0AEC0C6-E3F6-4A8F-A2EB-A1FAC5C9A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7E9786-6389-4F58-9324-FFCB00052740}"/>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2302066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1F1A-D852-429B-A815-CF8035A6B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BA627-7D0A-484D-9968-EC80CB833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D32951-2AF3-4995-88B2-50C910BAE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FECAA3-8C7E-499F-A9B6-93CFC1A4FFFE}"/>
              </a:ext>
            </a:extLst>
          </p:cNvPr>
          <p:cNvSpPr>
            <a:spLocks noGrp="1"/>
          </p:cNvSpPr>
          <p:nvPr>
            <p:ph type="dt" sz="half" idx="10"/>
          </p:nvPr>
        </p:nvSpPr>
        <p:spPr/>
        <p:txBody>
          <a:bodyPr/>
          <a:lstStyle/>
          <a:p>
            <a:fld id="{3711ADD3-3EC4-4018-B43A-6D6E6DDDF2AA}" type="datetimeFigureOut">
              <a:rPr lang="en-US" smtClean="0"/>
              <a:t>3/6/2023</a:t>
            </a:fld>
            <a:endParaRPr lang="en-US"/>
          </a:p>
        </p:txBody>
      </p:sp>
      <p:sp>
        <p:nvSpPr>
          <p:cNvPr id="6" name="Footer Placeholder 5">
            <a:extLst>
              <a:ext uri="{FF2B5EF4-FFF2-40B4-BE49-F238E27FC236}">
                <a16:creationId xmlns:a16="http://schemas.microsoft.com/office/drawing/2014/main" id="{2E19E07B-BC8E-4485-9D29-E3C625622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50C848-C47E-43C0-93BC-198AC1EE26E7}"/>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4219523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9E99-E642-42E2-AAC3-43BE8E0B9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DE9C6-D0F7-4DEB-947E-DFF190EADE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2F7265-0D61-47FE-A3D8-C651E1531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02808C-B67C-42D8-9926-0739700D04F5}"/>
              </a:ext>
            </a:extLst>
          </p:cNvPr>
          <p:cNvSpPr>
            <a:spLocks noGrp="1"/>
          </p:cNvSpPr>
          <p:nvPr>
            <p:ph type="dt" sz="half" idx="10"/>
          </p:nvPr>
        </p:nvSpPr>
        <p:spPr/>
        <p:txBody>
          <a:bodyPr/>
          <a:lstStyle/>
          <a:p>
            <a:fld id="{3711ADD3-3EC4-4018-B43A-6D6E6DDDF2AA}" type="datetimeFigureOut">
              <a:rPr lang="en-US" smtClean="0"/>
              <a:t>3/6/2023</a:t>
            </a:fld>
            <a:endParaRPr lang="en-US"/>
          </a:p>
        </p:txBody>
      </p:sp>
      <p:sp>
        <p:nvSpPr>
          <p:cNvPr id="6" name="Footer Placeholder 5">
            <a:extLst>
              <a:ext uri="{FF2B5EF4-FFF2-40B4-BE49-F238E27FC236}">
                <a16:creationId xmlns:a16="http://schemas.microsoft.com/office/drawing/2014/main" id="{78381C5A-CF4A-4DD1-A71C-DAA2742D0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56DA2-A009-4AD4-9896-A39C424573F8}"/>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3205511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8AFA-218E-4B99-A02A-BAEC0A70DE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27D904-EF72-471A-86A9-BC0253B2C4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9F672-CBC4-4B66-913B-253654628418}"/>
              </a:ext>
            </a:extLst>
          </p:cNvPr>
          <p:cNvSpPr>
            <a:spLocks noGrp="1"/>
          </p:cNvSpPr>
          <p:nvPr>
            <p:ph type="dt" sz="half" idx="10"/>
          </p:nvPr>
        </p:nvSpPr>
        <p:spPr/>
        <p:txBody>
          <a:bodyPr/>
          <a:lstStyle/>
          <a:p>
            <a:fld id="{3711ADD3-3EC4-4018-B43A-6D6E6DDDF2AA}" type="datetimeFigureOut">
              <a:rPr lang="en-US" smtClean="0"/>
              <a:t>3/6/2023</a:t>
            </a:fld>
            <a:endParaRPr lang="en-US"/>
          </a:p>
        </p:txBody>
      </p:sp>
      <p:sp>
        <p:nvSpPr>
          <p:cNvPr id="5" name="Footer Placeholder 4">
            <a:extLst>
              <a:ext uri="{FF2B5EF4-FFF2-40B4-BE49-F238E27FC236}">
                <a16:creationId xmlns:a16="http://schemas.microsoft.com/office/drawing/2014/main" id="{BBE3CAA8-B938-4B8B-BC73-F6B241146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03708-E7F3-4779-913A-3F6D2EB90D67}"/>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1185035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A2F052-BE05-4E9E-A114-C03FD9C555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B4B79-0542-488E-B014-E4298B5710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43D7D-331F-42CD-87D9-BBCF8E1193D4}"/>
              </a:ext>
            </a:extLst>
          </p:cNvPr>
          <p:cNvSpPr>
            <a:spLocks noGrp="1"/>
          </p:cNvSpPr>
          <p:nvPr>
            <p:ph type="dt" sz="half" idx="10"/>
          </p:nvPr>
        </p:nvSpPr>
        <p:spPr/>
        <p:txBody>
          <a:bodyPr/>
          <a:lstStyle/>
          <a:p>
            <a:fld id="{3711ADD3-3EC4-4018-B43A-6D6E6DDDF2AA}" type="datetimeFigureOut">
              <a:rPr lang="en-US" smtClean="0"/>
              <a:t>3/6/2023</a:t>
            </a:fld>
            <a:endParaRPr lang="en-US"/>
          </a:p>
        </p:txBody>
      </p:sp>
      <p:sp>
        <p:nvSpPr>
          <p:cNvPr id="5" name="Footer Placeholder 4">
            <a:extLst>
              <a:ext uri="{FF2B5EF4-FFF2-40B4-BE49-F238E27FC236}">
                <a16:creationId xmlns:a16="http://schemas.microsoft.com/office/drawing/2014/main" id="{81A66D14-8EC0-4923-973B-FFC2E1770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8FE52-ABE5-45B6-A583-B18E1B5908EB}"/>
              </a:ext>
            </a:extLst>
          </p:cNvPr>
          <p:cNvSpPr>
            <a:spLocks noGrp="1"/>
          </p:cNvSpPr>
          <p:nvPr>
            <p:ph type="sldNum" sz="quarter" idx="12"/>
          </p:nvPr>
        </p:nvSpPr>
        <p:spPr/>
        <p:txBody>
          <a:bodyPr/>
          <a:lstStyle/>
          <a:p>
            <a:fld id="{2F871A8E-FBD9-431F-BDFE-29101830412E}" type="slidenum">
              <a:rPr lang="en-US" smtClean="0"/>
              <a:t>‹#›</a:t>
            </a:fld>
            <a:endParaRPr lang="en-US"/>
          </a:p>
        </p:txBody>
      </p:sp>
    </p:spTree>
    <p:extLst>
      <p:ext uri="{BB962C8B-B14F-4D97-AF65-F5344CB8AC3E}">
        <p14:creationId xmlns:p14="http://schemas.microsoft.com/office/powerpoint/2010/main" val="111350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E51C-6211-4B76-B21A-177A74BA1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23298-908E-4EF0-904E-9A796CAF54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ED6673-2A54-48F3-B2DF-D5E0B98E75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572A68-47C1-4362-9B5A-B9A950B9D359}"/>
              </a:ext>
            </a:extLst>
          </p:cNvPr>
          <p:cNvSpPr>
            <a:spLocks noGrp="1"/>
          </p:cNvSpPr>
          <p:nvPr>
            <p:ph type="dt" sz="half" idx="10"/>
          </p:nvPr>
        </p:nvSpPr>
        <p:spPr/>
        <p:txBody>
          <a:bodyPr/>
          <a:lstStyle/>
          <a:p>
            <a:fld id="{9B98E57C-0F63-4013-BD81-714328AC3214}" type="datetimeFigureOut">
              <a:rPr lang="en-US" smtClean="0"/>
              <a:t>3/6/2023</a:t>
            </a:fld>
            <a:endParaRPr lang="en-US"/>
          </a:p>
        </p:txBody>
      </p:sp>
      <p:sp>
        <p:nvSpPr>
          <p:cNvPr id="6" name="Footer Placeholder 5">
            <a:extLst>
              <a:ext uri="{FF2B5EF4-FFF2-40B4-BE49-F238E27FC236}">
                <a16:creationId xmlns:a16="http://schemas.microsoft.com/office/drawing/2014/main" id="{3BAA8DC7-53F3-4F4A-B52D-F02B4B4DB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44777-F551-4E5E-B131-32CFB9DB063A}"/>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57660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C15D-13B9-469B-9A69-C22E1A0AF2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8C065E-CB39-4CA0-B996-A8451C1CD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C162FF-82CD-48DE-8E0D-9998AD9A83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9EEE21-8BA2-4EB9-9D15-0234C8324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E2DDA5-0515-4E2B-BD29-37BA5E2737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06D5AE-DBAA-472B-A1B7-00C93E5F0976}"/>
              </a:ext>
            </a:extLst>
          </p:cNvPr>
          <p:cNvSpPr>
            <a:spLocks noGrp="1"/>
          </p:cNvSpPr>
          <p:nvPr>
            <p:ph type="dt" sz="half" idx="10"/>
          </p:nvPr>
        </p:nvSpPr>
        <p:spPr/>
        <p:txBody>
          <a:bodyPr/>
          <a:lstStyle/>
          <a:p>
            <a:fld id="{9B98E57C-0F63-4013-BD81-714328AC3214}" type="datetimeFigureOut">
              <a:rPr lang="en-US" smtClean="0"/>
              <a:t>3/6/2023</a:t>
            </a:fld>
            <a:endParaRPr lang="en-US"/>
          </a:p>
        </p:txBody>
      </p:sp>
      <p:sp>
        <p:nvSpPr>
          <p:cNvPr id="8" name="Footer Placeholder 7">
            <a:extLst>
              <a:ext uri="{FF2B5EF4-FFF2-40B4-BE49-F238E27FC236}">
                <a16:creationId xmlns:a16="http://schemas.microsoft.com/office/drawing/2014/main" id="{3F6EC9D0-86F5-4E22-9C70-8A646C1BAF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04280D-CE66-4817-A698-7E6F87EA3F0B}"/>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403967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78A5-25EB-4016-983E-523C7670AC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86DD39-0AFE-4C1F-8B2A-8C10B1729F81}"/>
              </a:ext>
            </a:extLst>
          </p:cNvPr>
          <p:cNvSpPr>
            <a:spLocks noGrp="1"/>
          </p:cNvSpPr>
          <p:nvPr>
            <p:ph type="dt" sz="half" idx="10"/>
          </p:nvPr>
        </p:nvSpPr>
        <p:spPr/>
        <p:txBody>
          <a:bodyPr/>
          <a:lstStyle/>
          <a:p>
            <a:fld id="{9B98E57C-0F63-4013-BD81-714328AC3214}" type="datetimeFigureOut">
              <a:rPr lang="en-US" smtClean="0"/>
              <a:t>3/6/2023</a:t>
            </a:fld>
            <a:endParaRPr lang="en-US"/>
          </a:p>
        </p:txBody>
      </p:sp>
      <p:sp>
        <p:nvSpPr>
          <p:cNvPr id="4" name="Footer Placeholder 3">
            <a:extLst>
              <a:ext uri="{FF2B5EF4-FFF2-40B4-BE49-F238E27FC236}">
                <a16:creationId xmlns:a16="http://schemas.microsoft.com/office/drawing/2014/main" id="{02201BFF-DD7B-4C47-83FB-D8B8527FE0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FE11D4-62FB-4708-8839-3B7CAED5B403}"/>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383874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9E89B-6EAC-4764-ADDC-B554EDE858DB}"/>
              </a:ext>
            </a:extLst>
          </p:cNvPr>
          <p:cNvSpPr>
            <a:spLocks noGrp="1"/>
          </p:cNvSpPr>
          <p:nvPr>
            <p:ph type="dt" sz="half" idx="10"/>
          </p:nvPr>
        </p:nvSpPr>
        <p:spPr/>
        <p:txBody>
          <a:bodyPr/>
          <a:lstStyle/>
          <a:p>
            <a:fld id="{9B98E57C-0F63-4013-BD81-714328AC3214}" type="datetimeFigureOut">
              <a:rPr lang="en-US" smtClean="0"/>
              <a:t>3/6/2023</a:t>
            </a:fld>
            <a:endParaRPr lang="en-US"/>
          </a:p>
        </p:txBody>
      </p:sp>
      <p:sp>
        <p:nvSpPr>
          <p:cNvPr id="3" name="Footer Placeholder 2">
            <a:extLst>
              <a:ext uri="{FF2B5EF4-FFF2-40B4-BE49-F238E27FC236}">
                <a16:creationId xmlns:a16="http://schemas.microsoft.com/office/drawing/2014/main" id="{CA92F47E-193C-4A65-971E-5FC2115A3D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58DA8-A0E2-4D56-9F33-140B63068552}"/>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409611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191D-51CC-4C2F-9BB0-104385D6A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F3F89-358B-44CC-97E8-2E172AFE1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13DC1-0DEE-416F-AD2D-DD9536A1F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4EE739-91FC-436E-9983-31E8B1223BBC}"/>
              </a:ext>
            </a:extLst>
          </p:cNvPr>
          <p:cNvSpPr>
            <a:spLocks noGrp="1"/>
          </p:cNvSpPr>
          <p:nvPr>
            <p:ph type="dt" sz="half" idx="10"/>
          </p:nvPr>
        </p:nvSpPr>
        <p:spPr/>
        <p:txBody>
          <a:bodyPr/>
          <a:lstStyle/>
          <a:p>
            <a:fld id="{9B98E57C-0F63-4013-BD81-714328AC3214}" type="datetimeFigureOut">
              <a:rPr lang="en-US" smtClean="0"/>
              <a:t>3/6/2023</a:t>
            </a:fld>
            <a:endParaRPr lang="en-US"/>
          </a:p>
        </p:txBody>
      </p:sp>
      <p:sp>
        <p:nvSpPr>
          <p:cNvPr id="6" name="Footer Placeholder 5">
            <a:extLst>
              <a:ext uri="{FF2B5EF4-FFF2-40B4-BE49-F238E27FC236}">
                <a16:creationId xmlns:a16="http://schemas.microsoft.com/office/drawing/2014/main" id="{38BC7545-1D7F-497A-823D-EC38C7BC7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E207E-AB76-49FF-A461-FB048E5CEEBC}"/>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264145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A28D-0B72-440B-AED8-8C75A0E07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BA6CCC-ACD5-4450-ABF0-AAB463AE2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A4308E-5A9F-408A-B7AB-1CD6A5C4C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2A46CE-3B7D-4284-BAA8-D6765E40DBF8}"/>
              </a:ext>
            </a:extLst>
          </p:cNvPr>
          <p:cNvSpPr>
            <a:spLocks noGrp="1"/>
          </p:cNvSpPr>
          <p:nvPr>
            <p:ph type="dt" sz="half" idx="10"/>
          </p:nvPr>
        </p:nvSpPr>
        <p:spPr/>
        <p:txBody>
          <a:bodyPr/>
          <a:lstStyle/>
          <a:p>
            <a:fld id="{9B98E57C-0F63-4013-BD81-714328AC3214}" type="datetimeFigureOut">
              <a:rPr lang="en-US" smtClean="0"/>
              <a:t>3/6/2023</a:t>
            </a:fld>
            <a:endParaRPr lang="en-US"/>
          </a:p>
        </p:txBody>
      </p:sp>
      <p:sp>
        <p:nvSpPr>
          <p:cNvPr id="6" name="Footer Placeholder 5">
            <a:extLst>
              <a:ext uri="{FF2B5EF4-FFF2-40B4-BE49-F238E27FC236}">
                <a16:creationId xmlns:a16="http://schemas.microsoft.com/office/drawing/2014/main" id="{B07F62D9-F614-46FC-9454-939A77D37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1B018-E9B0-4C74-B49E-32C456719C64}"/>
              </a:ext>
            </a:extLst>
          </p:cNvPr>
          <p:cNvSpPr>
            <a:spLocks noGrp="1"/>
          </p:cNvSpPr>
          <p:nvPr>
            <p:ph type="sldNum" sz="quarter" idx="12"/>
          </p:nvPr>
        </p:nvSpPr>
        <p:spPr/>
        <p:txBody>
          <a:bodyPr/>
          <a:lstStyle/>
          <a:p>
            <a:fld id="{7978D8A8-3ADA-455E-B4EF-8516964F8B29}" type="slidenum">
              <a:rPr lang="en-US" smtClean="0"/>
              <a:t>‹#›</a:t>
            </a:fld>
            <a:endParaRPr lang="en-US"/>
          </a:p>
        </p:txBody>
      </p:sp>
    </p:spTree>
    <p:extLst>
      <p:ext uri="{BB962C8B-B14F-4D97-AF65-F5344CB8AC3E}">
        <p14:creationId xmlns:p14="http://schemas.microsoft.com/office/powerpoint/2010/main" val="180964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5CB2A-6341-466E-895C-50A0DB0DA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948842-4027-45C0-92BF-5A537EDD5A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8465D-FACA-4D80-A973-B6351FE79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8E57C-0F63-4013-BD81-714328AC3214}" type="datetimeFigureOut">
              <a:rPr lang="en-US" smtClean="0"/>
              <a:t>3/6/2023</a:t>
            </a:fld>
            <a:endParaRPr lang="en-US"/>
          </a:p>
        </p:txBody>
      </p:sp>
      <p:sp>
        <p:nvSpPr>
          <p:cNvPr id="5" name="Footer Placeholder 4">
            <a:extLst>
              <a:ext uri="{FF2B5EF4-FFF2-40B4-BE49-F238E27FC236}">
                <a16:creationId xmlns:a16="http://schemas.microsoft.com/office/drawing/2014/main" id="{CCA61081-DCE9-47F5-A9B9-57E606416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C7D5F6-B500-4F74-BB2D-92241E4FD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8D8A8-3ADA-455E-B4EF-8516964F8B29}" type="slidenum">
              <a:rPr lang="en-US" smtClean="0"/>
              <a:t>‹#›</a:t>
            </a:fld>
            <a:endParaRPr lang="en-US"/>
          </a:p>
        </p:txBody>
      </p:sp>
    </p:spTree>
    <p:extLst>
      <p:ext uri="{BB962C8B-B14F-4D97-AF65-F5344CB8AC3E}">
        <p14:creationId xmlns:p14="http://schemas.microsoft.com/office/powerpoint/2010/main" val="42916689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5E61A-585D-4D07-8BBC-AD106644E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AC63AC-AF1F-435C-BC2C-EA54DCD9F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91438-73A7-453D-8494-710D0BDEF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7B2EA-7F9C-482A-9920-1F2B23DA5F40}" type="datetimeFigureOut">
              <a:rPr lang="en-US" smtClean="0"/>
              <a:t>3/6/2023</a:t>
            </a:fld>
            <a:endParaRPr lang="en-US"/>
          </a:p>
        </p:txBody>
      </p:sp>
      <p:sp>
        <p:nvSpPr>
          <p:cNvPr id="5" name="Footer Placeholder 4">
            <a:extLst>
              <a:ext uri="{FF2B5EF4-FFF2-40B4-BE49-F238E27FC236}">
                <a16:creationId xmlns:a16="http://schemas.microsoft.com/office/drawing/2014/main" id="{87565FAF-E4AD-4520-BB18-9403F3996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4435B6-EFF9-4F7C-BF06-D850996AA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C2DB-AFEE-4C7C-B40C-893F33290A23}" type="slidenum">
              <a:rPr lang="en-US" smtClean="0"/>
              <a:t>‹#›</a:t>
            </a:fld>
            <a:endParaRPr lang="en-US"/>
          </a:p>
        </p:txBody>
      </p:sp>
    </p:spTree>
    <p:extLst>
      <p:ext uri="{BB962C8B-B14F-4D97-AF65-F5344CB8AC3E}">
        <p14:creationId xmlns:p14="http://schemas.microsoft.com/office/powerpoint/2010/main" val="22314525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074E13-F908-496C-B57F-D8DAFA8C4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963297-7819-432E-8B9D-237A0EA96C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912FE-E7E3-4193-8120-7EFA0BE44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1ADD3-3EC4-4018-B43A-6D6E6DDDF2AA}" type="datetimeFigureOut">
              <a:rPr lang="en-US" smtClean="0"/>
              <a:t>3/6/2023</a:t>
            </a:fld>
            <a:endParaRPr lang="en-US"/>
          </a:p>
        </p:txBody>
      </p:sp>
      <p:sp>
        <p:nvSpPr>
          <p:cNvPr id="5" name="Footer Placeholder 4">
            <a:extLst>
              <a:ext uri="{FF2B5EF4-FFF2-40B4-BE49-F238E27FC236}">
                <a16:creationId xmlns:a16="http://schemas.microsoft.com/office/drawing/2014/main" id="{AC06012B-6B2B-4895-AC07-451B9D0A2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E8E753-3463-4F1B-B38F-EF4AACF25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71A8E-FBD9-431F-BDFE-29101830412E}" type="slidenum">
              <a:rPr lang="en-US" smtClean="0"/>
              <a:t>‹#›</a:t>
            </a:fld>
            <a:endParaRPr lang="en-US"/>
          </a:p>
        </p:txBody>
      </p:sp>
    </p:spTree>
    <p:extLst>
      <p:ext uri="{BB962C8B-B14F-4D97-AF65-F5344CB8AC3E}">
        <p14:creationId xmlns:p14="http://schemas.microsoft.com/office/powerpoint/2010/main" val="162571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7.1"/><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www.rawpixel.com/image/517720/free-illustration-image-graduation-celebrate-accomplish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1"/><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www.rawpixel.com/image/517720/free-illustration-image-graduation-celebrate-accomplish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flickr.com/photos/44692584@N02/8062417131"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lemonade.co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erieinsurance.com/" TargetMode="External"/><Relationship Id="rId5" Type="http://schemas.openxmlformats.org/officeDocument/2006/relationships/hyperlink" Target="https://www.statefarm.com/" TargetMode="External"/><Relationship Id="rId4" Type="http://schemas.openxmlformats.org/officeDocument/2006/relationships/hyperlink" Target="https://www.nationwid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1"/><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www.rawpixel.com/image/517720/free-illustration-image-graduation-celebrate-accomplish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1980480" y="3385066"/>
            <a:ext cx="7772400" cy="2137820"/>
          </a:xfrm>
          <a:prstGeom prst="rect">
            <a:avLst/>
          </a:prstGeom>
          <a:noFill/>
          <a:ln>
            <a:noFill/>
          </a:ln>
        </p:spPr>
        <p:txBody>
          <a:bodyPr spcFirstLastPara="1" vert="horz" wrap="square" lIns="0" tIns="0" rIns="0" bIns="0" rtlCol="0" anchor="t" anchorCtr="0">
            <a:noAutofit/>
          </a:bodyPr>
          <a:lstStyle/>
          <a:p>
            <a:pPr algn="ctr">
              <a:buClr>
                <a:srgbClr val="00A5B6"/>
              </a:buClr>
              <a:buSzPts val="4100"/>
            </a:pPr>
            <a:br>
              <a:rPr lang="en" sz="4000" b="1" dirty="0"/>
            </a:br>
            <a:r>
              <a:rPr lang="en-US" sz="3200" dirty="0">
                <a:solidFill>
                  <a:srgbClr val="007682"/>
                </a:solidFill>
                <a:latin typeface="+mn-lt"/>
              </a:rPr>
              <a:t>Bridges Regional Meetings</a:t>
            </a:r>
            <a:br>
              <a:rPr lang="en-US" sz="3200">
                <a:latin typeface="+mn-lt"/>
              </a:rPr>
            </a:br>
            <a:r>
              <a:rPr lang="en-US" sz="3200">
                <a:solidFill>
                  <a:srgbClr val="007682"/>
                </a:solidFill>
                <a:latin typeface="+mn-lt"/>
              </a:rPr>
              <a:t>March 7</a:t>
            </a:r>
            <a:r>
              <a:rPr lang="en-US" sz="3200" baseline="30000">
                <a:solidFill>
                  <a:srgbClr val="007682"/>
                </a:solidFill>
                <a:latin typeface="+mn-lt"/>
              </a:rPr>
              <a:t>th</a:t>
            </a:r>
            <a:r>
              <a:rPr lang="en-US" sz="3200">
                <a:solidFill>
                  <a:srgbClr val="007682"/>
                </a:solidFill>
                <a:latin typeface="+mn-lt"/>
              </a:rPr>
              <a:t> and 14</a:t>
            </a:r>
            <a:r>
              <a:rPr lang="en-US" sz="3200" baseline="30000">
                <a:solidFill>
                  <a:srgbClr val="007682"/>
                </a:solidFill>
                <a:latin typeface="+mn-lt"/>
              </a:rPr>
              <a:t>th</a:t>
            </a:r>
            <a:r>
              <a:rPr lang="en-US" sz="3200">
                <a:solidFill>
                  <a:srgbClr val="007682"/>
                </a:solidFill>
                <a:latin typeface="+mn-lt"/>
              </a:rPr>
              <a:t> , 2023</a:t>
            </a:r>
            <a:br>
              <a:rPr lang="en-US" sz="3200" dirty="0">
                <a:latin typeface="+mn-lt"/>
              </a:rPr>
            </a:br>
            <a:r>
              <a:rPr lang="en-US" sz="3200" dirty="0">
                <a:solidFill>
                  <a:srgbClr val="007682"/>
                </a:solidFill>
                <a:latin typeface="+mn-lt"/>
              </a:rPr>
              <a:t>10:00 am.-12:30 pm.</a:t>
            </a:r>
            <a:br>
              <a:rPr lang="en-US" sz="2500" b="1" dirty="0"/>
            </a:br>
            <a:br>
              <a:rPr lang="en" sz="2500" b="1" dirty="0"/>
            </a:br>
            <a:br>
              <a:rPr lang="en" sz="2500" b="1" dirty="0"/>
            </a:br>
            <a:endParaRPr dirty="0"/>
          </a:p>
        </p:txBody>
      </p:sp>
      <p:sp>
        <p:nvSpPr>
          <p:cNvPr id="2" name="TextBox 1">
            <a:extLst>
              <a:ext uri="{FF2B5EF4-FFF2-40B4-BE49-F238E27FC236}">
                <a16:creationId xmlns:a16="http://schemas.microsoft.com/office/drawing/2014/main" id="{A8CDB7C4-8AE4-450F-9B26-ED763898A6B3}"/>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4" name="Picture 4" descr="A picture containing food, drawing&#10;&#10;Description automatically generated">
            <a:extLst>
              <a:ext uri="{FF2B5EF4-FFF2-40B4-BE49-F238E27FC236}">
                <a16:creationId xmlns:a16="http://schemas.microsoft.com/office/drawing/2014/main" id="{36016BEB-700C-4519-93B4-2DA0530C2E0B}"/>
              </a:ext>
            </a:extLst>
          </p:cNvPr>
          <p:cNvPicPr>
            <a:picLocks noChangeAspect="1"/>
          </p:cNvPicPr>
          <p:nvPr/>
        </p:nvPicPr>
        <p:blipFill>
          <a:blip r:embed="rId3"/>
          <a:stretch>
            <a:fillRect/>
          </a:stretch>
        </p:blipFill>
        <p:spPr>
          <a:xfrm>
            <a:off x="8287630" y="5828472"/>
            <a:ext cx="2111028" cy="8191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Shape 120"/>
          <p:cNvSpPr txBox="1">
            <a:spLocks noGrp="1"/>
          </p:cNvSpPr>
          <p:nvPr>
            <p:ph type="title"/>
          </p:nvPr>
        </p:nvSpPr>
        <p:spPr>
          <a:xfrm>
            <a:off x="6034723" y="-32843"/>
            <a:ext cx="6105547" cy="797341"/>
          </a:xfrm>
          <a:prstGeom prst="rect">
            <a:avLst/>
          </a:prstGeom>
        </p:spPr>
        <p:txBody>
          <a:bodyPr spcFirstLastPara="1" vert="horz" lIns="91440" tIns="45720" rIns="91440" bIns="45720" rtlCol="0" anchor="b" anchorCtr="0">
            <a:normAutofit/>
          </a:bodyPr>
          <a:lstStyle/>
          <a:p>
            <a:pPr algn="ctr">
              <a:spcBef>
                <a:spcPct val="0"/>
              </a:spcBef>
              <a:buClr>
                <a:srgbClr val="C00000"/>
              </a:buClr>
              <a:buSzPts val="3600"/>
            </a:pPr>
            <a:r>
              <a:rPr lang="en-US" sz="2800" dirty="0">
                <a:solidFill>
                  <a:srgbClr val="007682"/>
                </a:solidFill>
                <a:latin typeface="+mj-lt"/>
                <a:ea typeface="+mj-ea"/>
                <a:cs typeface="+mj-cs"/>
              </a:rPr>
              <a:t>Bridges Extraordinary Staff</a:t>
            </a:r>
          </a:p>
        </p:txBody>
      </p:sp>
      <p:sp>
        <p:nvSpPr>
          <p:cNvPr id="127" name="Freeform: Shape 12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Shape 12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Logo">
            <a:extLst>
              <a:ext uri="{FF2B5EF4-FFF2-40B4-BE49-F238E27FC236}">
                <a16:creationId xmlns:a16="http://schemas.microsoft.com/office/drawing/2014/main" id="{BA25BC2F-8E64-3A48-E72A-7584702AFAE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 b="3"/>
          <a:stretch/>
        </p:blipFill>
        <p:spPr>
          <a:xfrm>
            <a:off x="631841" y="598720"/>
            <a:ext cx="4837530"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37" name="Freeform: Shape 13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2">
            <a:extLst>
              <a:ext uri="{FF2B5EF4-FFF2-40B4-BE49-F238E27FC236}">
                <a16:creationId xmlns:a16="http://schemas.microsoft.com/office/drawing/2014/main" id="{CCB37656-AA24-4414-8878-2C4E03788EF6}"/>
              </a:ext>
            </a:extLst>
          </p:cNvPr>
          <p:cNvSpPr/>
          <p:nvPr/>
        </p:nvSpPr>
        <p:spPr>
          <a:xfrm>
            <a:off x="6096000" y="2762356"/>
            <a:ext cx="4314549" cy="307777"/>
          </a:xfrm>
          <a:prstGeom prst="rect">
            <a:avLst/>
          </a:prstGeom>
        </p:spPr>
        <p:txBody>
          <a:bodyPr wrap="square">
            <a:spAutoFit/>
          </a:bodyPr>
          <a:lstStyle/>
          <a:p>
            <a:pPr marL="0" lvl="2">
              <a:spcBef>
                <a:spcPts val="273"/>
              </a:spcBef>
              <a:buClr>
                <a:srgbClr val="007682"/>
              </a:buClr>
              <a:buSzPct val="130000"/>
              <a:tabLst>
                <a:tab pos="193742" algn="l"/>
                <a:tab pos="235954" algn="l"/>
              </a:tabLst>
            </a:pPr>
            <a:endParaRPr lang="en-US" sz="1400">
              <a:latin typeface="Calibri" panose="020F0502020204030204" pitchFamily="34" charset="0"/>
              <a:cs typeface="Calibri" panose="020F0502020204030204" pitchFamily="34" charset="0"/>
              <a:sym typeface="Calibri"/>
            </a:endParaRPr>
          </a:p>
        </p:txBody>
      </p:sp>
      <p:sp>
        <p:nvSpPr>
          <p:cNvPr id="8" name="TextBox 7">
            <a:extLst>
              <a:ext uri="{FF2B5EF4-FFF2-40B4-BE49-F238E27FC236}">
                <a16:creationId xmlns:a16="http://schemas.microsoft.com/office/drawing/2014/main" id="{F5A74295-D599-0F83-E4BA-9E25DDCC06E6}"/>
              </a:ext>
            </a:extLst>
          </p:cNvPr>
          <p:cNvSpPr txBox="1"/>
          <p:nvPr/>
        </p:nvSpPr>
        <p:spPr>
          <a:xfrm>
            <a:off x="5718052" y="6152825"/>
            <a:ext cx="2596718" cy="584775"/>
          </a:xfrm>
          <a:prstGeom prst="rect">
            <a:avLst/>
          </a:prstGeom>
          <a:noFill/>
        </p:spPr>
        <p:txBody>
          <a:bodyPr wrap="square">
            <a:spAutoFit/>
          </a:bodyPr>
          <a:lstStyle/>
          <a:p>
            <a:pPr algn="ctr"/>
            <a:r>
              <a:rPr lang="en-US" sz="1600" dirty="0">
                <a:solidFill>
                  <a:srgbClr val="007682"/>
                </a:solidFill>
                <a:latin typeface="+mj-lt"/>
                <a:ea typeface="+mj-ea"/>
                <a:cs typeface="+mj-cs"/>
              </a:rPr>
              <a:t>Adam Nolan</a:t>
            </a:r>
          </a:p>
          <a:p>
            <a:pPr algn="ctr"/>
            <a:r>
              <a:rPr lang="en-US" sz="1600" dirty="0">
                <a:solidFill>
                  <a:srgbClr val="007682"/>
                </a:solidFill>
                <a:latin typeface="+mj-lt"/>
                <a:ea typeface="+mj-ea"/>
                <a:cs typeface="+mj-cs"/>
              </a:rPr>
              <a:t>NYAP</a:t>
            </a:r>
          </a:p>
        </p:txBody>
      </p:sp>
      <p:sp>
        <p:nvSpPr>
          <p:cNvPr id="10" name="TextBox 9">
            <a:extLst>
              <a:ext uri="{FF2B5EF4-FFF2-40B4-BE49-F238E27FC236}">
                <a16:creationId xmlns:a16="http://schemas.microsoft.com/office/drawing/2014/main" id="{0AE101BC-FED9-0563-6903-ACDE0E5C0E1F}"/>
              </a:ext>
            </a:extLst>
          </p:cNvPr>
          <p:cNvSpPr txBox="1"/>
          <p:nvPr/>
        </p:nvSpPr>
        <p:spPr>
          <a:xfrm>
            <a:off x="5617320" y="3461614"/>
            <a:ext cx="2716064" cy="584775"/>
          </a:xfrm>
          <a:prstGeom prst="rect">
            <a:avLst/>
          </a:prstGeom>
          <a:noFill/>
        </p:spPr>
        <p:txBody>
          <a:bodyPr wrap="square">
            <a:spAutoFit/>
          </a:bodyPr>
          <a:lstStyle/>
          <a:p>
            <a:pPr algn="ctr"/>
            <a:r>
              <a:rPr lang="en-US" sz="1600" dirty="0">
                <a:solidFill>
                  <a:srgbClr val="007682"/>
                </a:solidFill>
                <a:latin typeface="+mj-lt"/>
                <a:ea typeface="+mj-ea"/>
                <a:cs typeface="+mj-cs"/>
              </a:rPr>
              <a:t>Gary Miller</a:t>
            </a:r>
          </a:p>
          <a:p>
            <a:pPr algn="ctr"/>
            <a:r>
              <a:rPr lang="en-US" sz="1600" dirty="0">
                <a:solidFill>
                  <a:srgbClr val="007682"/>
                </a:solidFill>
                <a:latin typeface="+mj-lt"/>
                <a:ea typeface="+mj-ea"/>
                <a:cs typeface="+mj-cs"/>
              </a:rPr>
              <a:t>Pathway</a:t>
            </a:r>
          </a:p>
        </p:txBody>
      </p:sp>
      <p:sp>
        <p:nvSpPr>
          <p:cNvPr id="12" name="TextBox 11">
            <a:extLst>
              <a:ext uri="{FF2B5EF4-FFF2-40B4-BE49-F238E27FC236}">
                <a16:creationId xmlns:a16="http://schemas.microsoft.com/office/drawing/2014/main" id="{839C1797-C130-9994-1BFF-CC85976BBE39}"/>
              </a:ext>
            </a:extLst>
          </p:cNvPr>
          <p:cNvSpPr txBox="1"/>
          <p:nvPr/>
        </p:nvSpPr>
        <p:spPr>
          <a:xfrm>
            <a:off x="8593269" y="4370375"/>
            <a:ext cx="3338846" cy="646331"/>
          </a:xfrm>
          <a:prstGeom prst="rect">
            <a:avLst/>
          </a:prstGeom>
          <a:noFill/>
        </p:spPr>
        <p:txBody>
          <a:bodyPr wrap="square">
            <a:spAutoFit/>
          </a:bodyPr>
          <a:lstStyle/>
          <a:p>
            <a:pPr algn="ctr"/>
            <a:r>
              <a:rPr lang="en-US" sz="1800" dirty="0">
                <a:solidFill>
                  <a:srgbClr val="007682"/>
                </a:solidFill>
                <a:latin typeface="+mj-lt"/>
                <a:ea typeface="+mj-ea"/>
                <a:cs typeface="+mj-cs"/>
              </a:rPr>
              <a:t>Morgan Haynes</a:t>
            </a:r>
          </a:p>
          <a:p>
            <a:pPr algn="ctr"/>
            <a:r>
              <a:rPr lang="en-US" dirty="0">
                <a:solidFill>
                  <a:srgbClr val="007682"/>
                </a:solidFill>
                <a:latin typeface="+mj-lt"/>
                <a:ea typeface="+mj-ea"/>
                <a:cs typeface="+mj-cs"/>
              </a:rPr>
              <a:t>Pathway</a:t>
            </a:r>
            <a:endParaRPr lang="en-US" sz="1800" dirty="0">
              <a:solidFill>
                <a:srgbClr val="007682"/>
              </a:solidFill>
              <a:latin typeface="+mj-lt"/>
              <a:ea typeface="+mj-ea"/>
              <a:cs typeface="+mj-cs"/>
            </a:endParaRPr>
          </a:p>
        </p:txBody>
      </p:sp>
      <p:pic>
        <p:nvPicPr>
          <p:cNvPr id="2" name="Picture 1" descr="Image preview">
            <a:extLst>
              <a:ext uri="{FF2B5EF4-FFF2-40B4-BE49-F238E27FC236}">
                <a16:creationId xmlns:a16="http://schemas.microsoft.com/office/drawing/2014/main" id="{15DC197E-574F-97A8-25CA-E4A62399087A}"/>
              </a:ext>
            </a:extLst>
          </p:cNvPr>
          <p:cNvPicPr>
            <a:picLocks noChangeAspect="1"/>
          </p:cNvPicPr>
          <p:nvPr/>
        </p:nvPicPr>
        <p:blipFill rotWithShape="1">
          <a:blip r:embed="rId5">
            <a:extLst>
              <a:ext uri="{28A0092B-C50C-407E-A947-70E740481C1C}">
                <a14:useLocalDpi xmlns:a14="http://schemas.microsoft.com/office/drawing/2010/main" val="0"/>
              </a:ext>
            </a:extLst>
          </a:blip>
          <a:srcRect l="12199" t="10080" r="13201" b="23200"/>
          <a:stretch/>
        </p:blipFill>
        <p:spPr bwMode="auto">
          <a:xfrm>
            <a:off x="5718052" y="990532"/>
            <a:ext cx="2514600" cy="2423576"/>
          </a:xfrm>
          <a:prstGeom prst="rect">
            <a:avLst/>
          </a:prstGeom>
          <a:noFill/>
          <a:ln>
            <a:noFill/>
          </a:ln>
          <a:extLst>
            <a:ext uri="{53640926-AAD7-44D8-BBD7-CCE9431645EC}">
              <a14:shadowObscured xmlns:a14="http://schemas.microsoft.com/office/drawing/2010/main"/>
            </a:ext>
          </a:extLst>
        </p:spPr>
      </p:pic>
      <p:pic>
        <p:nvPicPr>
          <p:cNvPr id="7" name="Picture 6" descr="Image preview">
            <a:extLst>
              <a:ext uri="{FF2B5EF4-FFF2-40B4-BE49-F238E27FC236}">
                <a16:creationId xmlns:a16="http://schemas.microsoft.com/office/drawing/2014/main" id="{A2E232E4-155A-9670-187B-D774CE888328}"/>
              </a:ext>
            </a:extLst>
          </p:cNvPr>
          <p:cNvPicPr>
            <a:picLocks noChangeAspect="1"/>
          </p:cNvPicPr>
          <p:nvPr/>
        </p:nvPicPr>
        <p:blipFill rotWithShape="1">
          <a:blip r:embed="rId6">
            <a:extLst>
              <a:ext uri="{28A0092B-C50C-407E-A947-70E740481C1C}">
                <a14:useLocalDpi xmlns:a14="http://schemas.microsoft.com/office/drawing/2010/main" val="0"/>
              </a:ext>
            </a:extLst>
          </a:blip>
          <a:srcRect l="10000" t="8439" r="8399" b="20065"/>
          <a:stretch/>
        </p:blipFill>
        <p:spPr bwMode="auto">
          <a:xfrm>
            <a:off x="8900617" y="1615156"/>
            <a:ext cx="2724150" cy="2752656"/>
          </a:xfrm>
          <a:prstGeom prst="rect">
            <a:avLst/>
          </a:prstGeom>
          <a:noFill/>
          <a:ln>
            <a:noFill/>
          </a:ln>
          <a:extLst>
            <a:ext uri="{53640926-AAD7-44D8-BBD7-CCE9431645EC}">
              <a14:shadowObscured xmlns:a14="http://schemas.microsoft.com/office/drawing/2010/main"/>
            </a:ext>
          </a:extLst>
        </p:spPr>
      </p:pic>
      <p:pic>
        <p:nvPicPr>
          <p:cNvPr id="9" name="Picture 8" descr="Image preview">
            <a:extLst>
              <a:ext uri="{FF2B5EF4-FFF2-40B4-BE49-F238E27FC236}">
                <a16:creationId xmlns:a16="http://schemas.microsoft.com/office/drawing/2014/main" id="{DD787604-C06B-20F7-5CEC-3B2A3263C83E}"/>
              </a:ext>
            </a:extLst>
          </p:cNvPr>
          <p:cNvPicPr>
            <a:picLocks noChangeAspect="1"/>
          </p:cNvPicPr>
          <p:nvPr/>
        </p:nvPicPr>
        <p:blipFill rotWithShape="1">
          <a:blip r:embed="rId7">
            <a:extLst>
              <a:ext uri="{28A0092B-C50C-407E-A947-70E740481C1C}">
                <a14:useLocalDpi xmlns:a14="http://schemas.microsoft.com/office/drawing/2010/main" val="0"/>
              </a:ext>
            </a:extLst>
          </a:blip>
          <a:srcRect l="27564" t="14165" r="25801" b="38255"/>
          <a:stretch/>
        </p:blipFill>
        <p:spPr bwMode="auto">
          <a:xfrm>
            <a:off x="5830742" y="3754000"/>
            <a:ext cx="2289219" cy="23988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7099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Shape 120"/>
          <p:cNvSpPr txBox="1">
            <a:spLocks noGrp="1"/>
          </p:cNvSpPr>
          <p:nvPr>
            <p:ph type="title"/>
          </p:nvPr>
        </p:nvSpPr>
        <p:spPr>
          <a:xfrm>
            <a:off x="6086453" y="65829"/>
            <a:ext cx="6022689" cy="827878"/>
          </a:xfrm>
          <a:prstGeom prst="rect">
            <a:avLst/>
          </a:prstGeom>
        </p:spPr>
        <p:txBody>
          <a:bodyPr spcFirstLastPara="1" vert="horz" lIns="91440" tIns="45720" rIns="91440" bIns="45720" rtlCol="0" anchor="b" anchorCtr="0">
            <a:normAutofit/>
          </a:bodyPr>
          <a:lstStyle/>
          <a:p>
            <a:pPr algn="ctr">
              <a:spcBef>
                <a:spcPct val="0"/>
              </a:spcBef>
              <a:buClr>
                <a:srgbClr val="C00000"/>
              </a:buClr>
              <a:buSzPts val="3600"/>
            </a:pPr>
            <a:r>
              <a:rPr lang="en-US" sz="2400" dirty="0">
                <a:solidFill>
                  <a:srgbClr val="007682"/>
                </a:solidFill>
                <a:latin typeface="+mj-lt"/>
                <a:ea typeface="+mj-ea"/>
                <a:cs typeface="+mj-cs"/>
              </a:rPr>
              <a:t>Bridges Extraordinary Staff </a:t>
            </a:r>
          </a:p>
        </p:txBody>
      </p:sp>
      <p:sp>
        <p:nvSpPr>
          <p:cNvPr id="127" name="Freeform: Shape 12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Shape 12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Logo">
            <a:extLst>
              <a:ext uri="{FF2B5EF4-FFF2-40B4-BE49-F238E27FC236}">
                <a16:creationId xmlns:a16="http://schemas.microsoft.com/office/drawing/2014/main" id="{6C4D89C3-CA70-11FE-90F7-317F945CD20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 b="3"/>
          <a:stretch/>
        </p:blipFill>
        <p:spPr>
          <a:xfrm>
            <a:off x="631841" y="598720"/>
            <a:ext cx="4900522"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37" name="Freeform: Shape 13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2">
            <a:extLst>
              <a:ext uri="{FF2B5EF4-FFF2-40B4-BE49-F238E27FC236}">
                <a16:creationId xmlns:a16="http://schemas.microsoft.com/office/drawing/2014/main" id="{CCB37656-AA24-4414-8878-2C4E03788EF6}"/>
              </a:ext>
            </a:extLst>
          </p:cNvPr>
          <p:cNvSpPr/>
          <p:nvPr/>
        </p:nvSpPr>
        <p:spPr>
          <a:xfrm>
            <a:off x="759847" y="1296044"/>
            <a:ext cx="11256826" cy="307777"/>
          </a:xfrm>
          <a:prstGeom prst="rect">
            <a:avLst/>
          </a:prstGeom>
        </p:spPr>
        <p:txBody>
          <a:bodyPr wrap="square">
            <a:spAutoFit/>
          </a:bodyPr>
          <a:lstStyle/>
          <a:p>
            <a:pPr marL="0" lvl="2">
              <a:spcBef>
                <a:spcPts val="273"/>
              </a:spcBef>
              <a:buClr>
                <a:srgbClr val="007682"/>
              </a:buClr>
              <a:buSzPct val="130000"/>
              <a:tabLst>
                <a:tab pos="193742" algn="l"/>
                <a:tab pos="235954" algn="l"/>
              </a:tabLst>
            </a:pPr>
            <a:endParaRPr lang="en-US" sz="1400">
              <a:latin typeface="Calibri" panose="020F0502020204030204" pitchFamily="34" charset="0"/>
              <a:cs typeface="Calibri" panose="020F0502020204030204" pitchFamily="34" charset="0"/>
              <a:sym typeface="Calibri"/>
            </a:endParaRPr>
          </a:p>
        </p:txBody>
      </p:sp>
      <p:sp>
        <p:nvSpPr>
          <p:cNvPr id="5" name="TextBox 4">
            <a:extLst>
              <a:ext uri="{FF2B5EF4-FFF2-40B4-BE49-F238E27FC236}">
                <a16:creationId xmlns:a16="http://schemas.microsoft.com/office/drawing/2014/main" id="{A16B3727-CCC3-D067-0E5E-F72A7E7DAF61}"/>
              </a:ext>
            </a:extLst>
          </p:cNvPr>
          <p:cNvSpPr txBox="1"/>
          <p:nvPr/>
        </p:nvSpPr>
        <p:spPr>
          <a:xfrm>
            <a:off x="8897379" y="2895456"/>
            <a:ext cx="2488799" cy="584775"/>
          </a:xfrm>
          <a:prstGeom prst="rect">
            <a:avLst/>
          </a:prstGeom>
          <a:noFill/>
        </p:spPr>
        <p:txBody>
          <a:bodyPr wrap="square">
            <a:spAutoFit/>
          </a:bodyPr>
          <a:lstStyle/>
          <a:p>
            <a:pPr algn="ctr"/>
            <a:r>
              <a:rPr lang="en-US" sz="1600" dirty="0">
                <a:solidFill>
                  <a:srgbClr val="007682"/>
                </a:solidFill>
                <a:latin typeface="+mj-lt"/>
                <a:ea typeface="+mj-ea"/>
                <a:cs typeface="+mj-cs"/>
              </a:rPr>
              <a:t>Jena King</a:t>
            </a:r>
          </a:p>
          <a:p>
            <a:pPr algn="ctr"/>
            <a:r>
              <a:rPr lang="en-US" sz="1600" dirty="0">
                <a:solidFill>
                  <a:srgbClr val="007682"/>
                </a:solidFill>
                <a:latin typeface="+mj-lt"/>
                <a:ea typeface="+mj-ea"/>
                <a:cs typeface="+mj-cs"/>
              </a:rPr>
              <a:t>SAFY</a:t>
            </a:r>
            <a:endParaRPr lang="en-US" sz="1600" dirty="0"/>
          </a:p>
        </p:txBody>
      </p:sp>
      <p:sp>
        <p:nvSpPr>
          <p:cNvPr id="7" name="TextBox 6">
            <a:extLst>
              <a:ext uri="{FF2B5EF4-FFF2-40B4-BE49-F238E27FC236}">
                <a16:creationId xmlns:a16="http://schemas.microsoft.com/office/drawing/2014/main" id="{C5CC979F-2F1A-C21F-DBF0-AEC7E81392B7}"/>
              </a:ext>
            </a:extLst>
          </p:cNvPr>
          <p:cNvSpPr txBox="1"/>
          <p:nvPr/>
        </p:nvSpPr>
        <p:spPr>
          <a:xfrm>
            <a:off x="8963539" y="6013752"/>
            <a:ext cx="2658861" cy="584775"/>
          </a:xfrm>
          <a:prstGeom prst="rect">
            <a:avLst/>
          </a:prstGeom>
          <a:noFill/>
        </p:spPr>
        <p:txBody>
          <a:bodyPr wrap="square">
            <a:spAutoFit/>
          </a:bodyPr>
          <a:lstStyle/>
          <a:p>
            <a:pPr algn="ctr"/>
            <a:r>
              <a:rPr lang="en-US" sz="1600" dirty="0">
                <a:solidFill>
                  <a:srgbClr val="007682"/>
                </a:solidFill>
                <a:latin typeface="+mj-lt"/>
                <a:ea typeface="+mj-ea"/>
                <a:cs typeface="+mj-cs"/>
              </a:rPr>
              <a:t>Jennifer </a:t>
            </a:r>
            <a:r>
              <a:rPr lang="en-US" sz="1600" dirty="0" err="1">
                <a:solidFill>
                  <a:srgbClr val="007682"/>
                </a:solidFill>
                <a:latin typeface="+mj-lt"/>
                <a:ea typeface="+mj-ea"/>
                <a:cs typeface="+mj-cs"/>
              </a:rPr>
              <a:t>Wysong</a:t>
            </a:r>
            <a:endParaRPr lang="en-US" sz="1600" dirty="0">
              <a:solidFill>
                <a:srgbClr val="007682"/>
              </a:solidFill>
              <a:latin typeface="+mj-lt"/>
              <a:ea typeface="+mj-ea"/>
              <a:cs typeface="+mj-cs"/>
            </a:endParaRPr>
          </a:p>
          <a:p>
            <a:pPr algn="ctr"/>
            <a:r>
              <a:rPr lang="en-US" sz="1600" dirty="0">
                <a:solidFill>
                  <a:srgbClr val="007682"/>
                </a:solidFill>
                <a:latin typeface="+mj-lt"/>
                <a:ea typeface="+mj-ea"/>
                <a:cs typeface="+mj-cs"/>
              </a:rPr>
              <a:t>SAFY </a:t>
            </a:r>
            <a:endParaRPr lang="en-US" sz="1600" dirty="0"/>
          </a:p>
        </p:txBody>
      </p:sp>
      <p:pic>
        <p:nvPicPr>
          <p:cNvPr id="8" name="Picture 7" descr="Image preview">
            <a:extLst>
              <a:ext uri="{FF2B5EF4-FFF2-40B4-BE49-F238E27FC236}">
                <a16:creationId xmlns:a16="http://schemas.microsoft.com/office/drawing/2014/main" id="{E6ACCBA8-1D70-8F38-B4A1-DC9BD32B5995}"/>
              </a:ext>
            </a:extLst>
          </p:cNvPr>
          <p:cNvPicPr>
            <a:picLocks noChangeAspect="1"/>
          </p:cNvPicPr>
          <p:nvPr/>
        </p:nvPicPr>
        <p:blipFill rotWithShape="1">
          <a:blip r:embed="rId5">
            <a:extLst>
              <a:ext uri="{28A0092B-C50C-407E-A947-70E740481C1C}">
                <a14:useLocalDpi xmlns:a14="http://schemas.microsoft.com/office/drawing/2010/main" val="0"/>
              </a:ext>
            </a:extLst>
          </a:blip>
          <a:srcRect l="35239" t="17137" r="14381" b="14826"/>
          <a:stretch/>
        </p:blipFill>
        <p:spPr bwMode="auto">
          <a:xfrm rot="5400000">
            <a:off x="9077523" y="3490390"/>
            <a:ext cx="2414404" cy="2642372"/>
          </a:xfrm>
          <a:prstGeom prst="rect">
            <a:avLst/>
          </a:prstGeom>
          <a:noFill/>
          <a:ln>
            <a:noFill/>
          </a:ln>
          <a:extLst>
            <a:ext uri="{53640926-AAD7-44D8-BBD7-CCE9431645EC}">
              <a14:shadowObscured xmlns:a14="http://schemas.microsoft.com/office/drawing/2010/main"/>
            </a:ext>
          </a:extLst>
        </p:spPr>
      </p:pic>
      <p:pic>
        <p:nvPicPr>
          <p:cNvPr id="11" name="Picture 10" descr="Image preview">
            <a:extLst>
              <a:ext uri="{FF2B5EF4-FFF2-40B4-BE49-F238E27FC236}">
                <a16:creationId xmlns:a16="http://schemas.microsoft.com/office/drawing/2014/main" id="{B27FEB55-E9A5-2F95-D6FA-9440F35F8971}"/>
              </a:ext>
            </a:extLst>
          </p:cNvPr>
          <p:cNvPicPr>
            <a:picLocks noChangeAspect="1"/>
          </p:cNvPicPr>
          <p:nvPr/>
        </p:nvPicPr>
        <p:blipFill rotWithShape="1">
          <a:blip r:embed="rId6">
            <a:extLst>
              <a:ext uri="{28A0092B-C50C-407E-A947-70E740481C1C}">
                <a14:useLocalDpi xmlns:a14="http://schemas.microsoft.com/office/drawing/2010/main" val="0"/>
              </a:ext>
            </a:extLst>
          </a:blip>
          <a:srcRect t="1869" b="59913"/>
          <a:stretch/>
        </p:blipFill>
        <p:spPr bwMode="auto">
          <a:xfrm>
            <a:off x="5942426" y="1718918"/>
            <a:ext cx="2642373" cy="2817571"/>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522B3DE2-9282-1E03-6649-2EFA608ABD26}"/>
              </a:ext>
            </a:extLst>
          </p:cNvPr>
          <p:cNvSpPr txBox="1"/>
          <p:nvPr/>
        </p:nvSpPr>
        <p:spPr>
          <a:xfrm>
            <a:off x="6074197" y="4536489"/>
            <a:ext cx="2394397" cy="646331"/>
          </a:xfrm>
          <a:prstGeom prst="rect">
            <a:avLst/>
          </a:prstGeom>
          <a:noFill/>
        </p:spPr>
        <p:txBody>
          <a:bodyPr wrap="square">
            <a:spAutoFit/>
          </a:bodyPr>
          <a:lstStyle/>
          <a:p>
            <a:pPr algn="ctr"/>
            <a:r>
              <a:rPr lang="en-US" dirty="0">
                <a:solidFill>
                  <a:srgbClr val="007682"/>
                </a:solidFill>
                <a:latin typeface="+mj-lt"/>
                <a:ea typeface="+mj-ea"/>
                <a:cs typeface="+mj-cs"/>
              </a:rPr>
              <a:t>Jessica Heilman</a:t>
            </a:r>
            <a:endParaRPr lang="en-US" sz="1800" dirty="0">
              <a:solidFill>
                <a:srgbClr val="007682"/>
              </a:solidFill>
              <a:latin typeface="+mj-lt"/>
              <a:ea typeface="+mj-ea"/>
              <a:cs typeface="+mj-cs"/>
            </a:endParaRPr>
          </a:p>
          <a:p>
            <a:pPr algn="ctr"/>
            <a:r>
              <a:rPr lang="en-US" dirty="0">
                <a:solidFill>
                  <a:srgbClr val="007682"/>
                </a:solidFill>
                <a:latin typeface="+mj-lt"/>
                <a:ea typeface="+mj-ea"/>
                <a:cs typeface="+mj-cs"/>
              </a:rPr>
              <a:t>Cadence Care Network</a:t>
            </a:r>
            <a:endParaRPr lang="en-US" sz="1800" dirty="0"/>
          </a:p>
        </p:txBody>
      </p:sp>
      <p:pic>
        <p:nvPicPr>
          <p:cNvPr id="6" name="Picture 5" descr="Image preview">
            <a:extLst>
              <a:ext uri="{FF2B5EF4-FFF2-40B4-BE49-F238E27FC236}">
                <a16:creationId xmlns:a16="http://schemas.microsoft.com/office/drawing/2014/main" id="{38FAB17A-2DD8-6AD6-81BB-4DE7AFA7565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605" t="13658" r="36868" b="47740"/>
          <a:stretch/>
        </p:blipFill>
        <p:spPr bwMode="auto">
          <a:xfrm>
            <a:off x="8880890" y="839222"/>
            <a:ext cx="2679269" cy="2019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002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133" name="Rectangle 1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ign&#10;&#10;Description automatically generated">
            <a:extLst>
              <a:ext uri="{FF2B5EF4-FFF2-40B4-BE49-F238E27FC236}">
                <a16:creationId xmlns:a16="http://schemas.microsoft.com/office/drawing/2014/main" id="{9842E6BD-08C9-1167-679E-DB03DA0459A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60" t="9091" r="23312"/>
          <a:stretch/>
        </p:blipFill>
        <p:spPr>
          <a:xfrm>
            <a:off x="3523488" y="10"/>
            <a:ext cx="8668512" cy="6857990"/>
          </a:xfrm>
          <a:prstGeom prst="rect">
            <a:avLst/>
          </a:prstGeom>
        </p:spPr>
      </p:pic>
      <p:sp>
        <p:nvSpPr>
          <p:cNvPr id="135" name="Rectangle 1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Shape 120"/>
          <p:cNvSpPr txBox="1">
            <a:spLocks noGrp="1"/>
          </p:cNvSpPr>
          <p:nvPr>
            <p:ph type="title"/>
          </p:nvPr>
        </p:nvSpPr>
        <p:spPr>
          <a:xfrm>
            <a:off x="477981" y="1122363"/>
            <a:ext cx="4023360" cy="3204134"/>
          </a:xfrm>
          <a:prstGeom prst="rect">
            <a:avLst/>
          </a:prstGeom>
        </p:spPr>
        <p:txBody>
          <a:bodyPr spcFirstLastPara="1" vert="horz" lIns="91440" tIns="45720" rIns="91440" bIns="45720" rtlCol="0" anchor="b" anchorCtr="0">
            <a:normAutofit/>
          </a:bodyPr>
          <a:lstStyle/>
          <a:p>
            <a:pPr>
              <a:spcBef>
                <a:spcPct val="0"/>
              </a:spcBef>
              <a:buClr>
                <a:srgbClr val="C00000"/>
              </a:buClr>
              <a:buSzPts val="3600"/>
            </a:pPr>
            <a:r>
              <a:rPr lang="en-US" sz="4800" b="0" dirty="0">
                <a:solidFill>
                  <a:srgbClr val="007682"/>
                </a:solidFill>
                <a:latin typeface="+mj-lt"/>
                <a:ea typeface="+mj-ea"/>
                <a:cs typeface="+mj-cs"/>
              </a:rPr>
              <a:t>Bridges Good News Stories</a:t>
            </a:r>
          </a:p>
        </p:txBody>
      </p:sp>
      <p:sp>
        <p:nvSpPr>
          <p:cNvPr id="137" name="Rectangle 1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9" name="Rectangle 1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CB37656-AA24-4414-8878-2C4E03788EF6}"/>
              </a:ext>
            </a:extLst>
          </p:cNvPr>
          <p:cNvSpPr/>
          <p:nvPr/>
        </p:nvSpPr>
        <p:spPr>
          <a:xfrm>
            <a:off x="759847" y="1296044"/>
            <a:ext cx="11256826" cy="307777"/>
          </a:xfrm>
          <a:prstGeom prst="rect">
            <a:avLst/>
          </a:prstGeom>
        </p:spPr>
        <p:txBody>
          <a:bodyPr wrap="square">
            <a:spAutoFit/>
          </a:bodyPr>
          <a:lstStyle/>
          <a:p>
            <a:pPr marL="0" lvl="2">
              <a:spcBef>
                <a:spcPts val="273"/>
              </a:spcBef>
              <a:buClr>
                <a:srgbClr val="007682"/>
              </a:buClr>
              <a:buSzPct val="130000"/>
              <a:tabLst>
                <a:tab pos="193742" algn="l"/>
                <a:tab pos="235954" algn="l"/>
              </a:tabLst>
            </a:pPr>
            <a:endParaRPr lang="en-US" sz="1400">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134652595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Shape 120"/>
          <p:cNvSpPr txBox="1">
            <a:spLocks noGrp="1"/>
          </p:cNvSpPr>
          <p:nvPr>
            <p:ph type="title"/>
          </p:nvPr>
        </p:nvSpPr>
        <p:spPr>
          <a:xfrm>
            <a:off x="1383564" y="348865"/>
            <a:ext cx="9718111" cy="1576446"/>
          </a:xfrm>
          <a:prstGeom prst="rect">
            <a:avLst/>
          </a:prstGeom>
        </p:spPr>
        <p:txBody>
          <a:bodyPr spcFirstLastPara="1" vert="horz" lIns="91440" tIns="45720" rIns="91440" bIns="45720" rtlCol="0" anchor="ctr" anchorCtr="0">
            <a:normAutofit/>
          </a:bodyPr>
          <a:lstStyle/>
          <a:p>
            <a:pPr>
              <a:spcBef>
                <a:spcPct val="0"/>
              </a:spcBef>
              <a:buClr>
                <a:srgbClr val="C00000"/>
              </a:buClr>
              <a:buSzPts val="3600"/>
            </a:pPr>
            <a:r>
              <a:rPr lang="en-US" sz="4000" b="0" kern="1200">
                <a:solidFill>
                  <a:srgbClr val="FFFFFF"/>
                </a:solidFill>
                <a:latin typeface="+mj-lt"/>
                <a:ea typeface="+mj-ea"/>
                <a:cs typeface="+mj-cs"/>
              </a:rPr>
              <a:t>Final Questions or Comments?</a:t>
            </a:r>
          </a:p>
        </p:txBody>
      </p:sp>
      <p:graphicFrame>
        <p:nvGraphicFramePr>
          <p:cNvPr id="134" name="TextBox 1">
            <a:extLst>
              <a:ext uri="{FF2B5EF4-FFF2-40B4-BE49-F238E27FC236}">
                <a16:creationId xmlns:a16="http://schemas.microsoft.com/office/drawing/2014/main" id="{1B115B13-EC81-4479-BB0A-2ADB5531BADD}"/>
              </a:ext>
            </a:extLst>
          </p:cNvPr>
          <p:cNvGraphicFramePr/>
          <p:nvPr>
            <p:extLst>
              <p:ext uri="{D42A27DB-BD31-4B8C-83A1-F6EECF244321}">
                <p14:modId xmlns:p14="http://schemas.microsoft.com/office/powerpoint/2010/main" val="105725976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269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93911" y="650552"/>
            <a:ext cx="8089115" cy="64237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1800">
                <a:solidFill>
                  <a:srgbClr val="00A2B6"/>
                </a:solidFill>
                <a:latin typeface="Calibri" panose="020F0502020204030204" pitchFamily="34" charset="0"/>
                <a:cs typeface="Calibri" panose="020F0502020204030204" pitchFamily="34" charset="0"/>
              </a:rPr>
              <a:t> </a:t>
            </a:r>
            <a:r>
              <a:rPr lang="en-US" sz="2800" b="0">
                <a:solidFill>
                  <a:srgbClr val="00A2B6"/>
                </a:solidFill>
                <a:latin typeface="Calibri" panose="020F0502020204030204" pitchFamily="34" charset="0"/>
                <a:cs typeface="Calibri" panose="020F0502020204030204" pitchFamily="34" charset="0"/>
              </a:rPr>
              <a:t>Meeting Agenda </a:t>
            </a:r>
            <a:endParaRPr sz="2800" b="0">
              <a:solidFill>
                <a:srgbClr val="00A2B6"/>
              </a:solidFill>
              <a:latin typeface="Calibri" panose="020F0502020204030204" pitchFamily="34" charset="0"/>
              <a:cs typeface="Calibri" panose="020F0502020204030204" pitchFamily="34" charset="0"/>
            </a:endParaRPr>
          </a:p>
        </p:txBody>
      </p:sp>
      <p:sp>
        <p:nvSpPr>
          <p:cNvPr id="121" name="Shape 121"/>
          <p:cNvSpPr txBox="1">
            <a:spLocks noGrp="1"/>
          </p:cNvSpPr>
          <p:nvPr>
            <p:ph type="body" idx="1"/>
          </p:nvPr>
        </p:nvSpPr>
        <p:spPr>
          <a:xfrm>
            <a:off x="318449" y="1170378"/>
            <a:ext cx="9497453" cy="4475577"/>
          </a:xfrm>
          <a:prstGeom prst="rect">
            <a:avLst/>
          </a:prstGeom>
          <a:noFill/>
          <a:ln>
            <a:noFill/>
          </a:ln>
        </p:spPr>
        <p:txBody>
          <a:bodyPr spcFirstLastPara="1" vert="horz" wrap="square" lIns="0" tIns="0" rIns="0" bIns="0" rtlCol="0" anchor="t" anchorCtr="0">
            <a:noAutofit/>
          </a:bodyPr>
          <a:lstStyle/>
          <a:p>
            <a:pPr marL="0" indent="0">
              <a:buSzPct val="100000"/>
            </a:pPr>
            <a:endParaRPr lang="en-US" sz="1600"/>
          </a:p>
          <a:p>
            <a:pPr marL="457198" indent="-457198">
              <a:buFont typeface="Arial"/>
              <a:buAutoNum type="arabicPeriod"/>
            </a:pPr>
            <a:endParaRPr sz="1600"/>
          </a:p>
        </p:txBody>
      </p:sp>
      <p:sp>
        <p:nvSpPr>
          <p:cNvPr id="2" name="TextBox 1">
            <a:extLst>
              <a:ext uri="{FF2B5EF4-FFF2-40B4-BE49-F238E27FC236}">
                <a16:creationId xmlns:a16="http://schemas.microsoft.com/office/drawing/2014/main" id="{0486EC0E-8FF2-4398-9230-303EAC476E56}"/>
              </a:ext>
            </a:extLst>
          </p:cNvPr>
          <p:cNvSpPr txBox="1"/>
          <p:nvPr/>
        </p:nvSpPr>
        <p:spPr>
          <a:xfrm>
            <a:off x="793911" y="1235749"/>
            <a:ext cx="6755795" cy="281167"/>
          </a:xfrm>
          <a:prstGeom prst="rect">
            <a:avLst/>
          </a:prstGeom>
          <a:noFill/>
        </p:spPr>
        <p:txBody>
          <a:bodyPr wrap="square" rtlCol="0">
            <a:spAutoFit/>
          </a:bodyPr>
          <a:lstStyle/>
          <a:p>
            <a:endParaRPr lang="en-US" sz="1227"/>
          </a:p>
        </p:txBody>
      </p:sp>
      <p:sp>
        <p:nvSpPr>
          <p:cNvPr id="3" name="TextBox 2">
            <a:extLst>
              <a:ext uri="{FF2B5EF4-FFF2-40B4-BE49-F238E27FC236}">
                <a16:creationId xmlns:a16="http://schemas.microsoft.com/office/drawing/2014/main" id="{4B3E7324-B6A9-4609-94D0-F4780C505CDF}"/>
              </a:ext>
            </a:extLst>
          </p:cNvPr>
          <p:cNvSpPr txBox="1"/>
          <p:nvPr/>
        </p:nvSpPr>
        <p:spPr>
          <a:xfrm>
            <a:off x="793911" y="1237121"/>
            <a:ext cx="9601884" cy="4374596"/>
          </a:xfrm>
          <a:prstGeom prst="rect">
            <a:avLst/>
          </a:prstGeom>
          <a:noFill/>
        </p:spPr>
        <p:txBody>
          <a:bodyPr wrap="square" lIns="91440" tIns="45720" rIns="91440" bIns="45720" rtlCol="0" anchor="t">
            <a:spAutoFit/>
          </a:bodyPr>
          <a:lstStyle/>
          <a:p>
            <a:pPr marL="342900" indent="-342900" fontAlgn="base">
              <a:buFont typeface="+mj-lt"/>
              <a:buAutoNum type="arabicPeriod"/>
            </a:pPr>
            <a:r>
              <a:rPr lang="en-US" sz="2000" dirty="0"/>
              <a:t>Welcome</a:t>
            </a:r>
          </a:p>
          <a:p>
            <a:pPr marL="342900" indent="-342900" fontAlgn="base">
              <a:buFont typeface="+mj-lt"/>
              <a:buAutoNum type="arabicPeriod"/>
            </a:pPr>
            <a:r>
              <a:rPr lang="en-US" sz="2000" dirty="0">
                <a:cs typeface="Calibri"/>
              </a:rPr>
              <a:t>Youth Navigator Network</a:t>
            </a:r>
          </a:p>
          <a:p>
            <a:pPr marL="342900" indent="-342900" fontAlgn="base">
              <a:buFont typeface="+mj-lt"/>
              <a:buAutoNum type="arabicPeriod"/>
            </a:pPr>
            <a:r>
              <a:rPr lang="en-US" sz="2000" dirty="0">
                <a:cs typeface="Calibri"/>
              </a:rPr>
              <a:t>Panel Discussion</a:t>
            </a:r>
          </a:p>
          <a:p>
            <a:pPr marL="342900" indent="-342900">
              <a:buAutoNum type="arabicPeriod"/>
            </a:pPr>
            <a:r>
              <a:rPr lang="en-US" sz="2000" dirty="0">
                <a:cs typeface="Calibri"/>
              </a:rPr>
              <a:t>Legal Field Guide</a:t>
            </a:r>
          </a:p>
          <a:p>
            <a:pPr marL="342900" indent="-342900">
              <a:buAutoNum type="arabicPeriod"/>
            </a:pPr>
            <a:r>
              <a:rPr lang="en-US" sz="2000" dirty="0">
                <a:cs typeface="Calibri"/>
              </a:rPr>
              <a:t>Uploading Housing Agreements</a:t>
            </a:r>
          </a:p>
          <a:p>
            <a:pPr marL="342900" indent="-342900" fontAlgn="base">
              <a:buFont typeface="+mj-lt"/>
              <a:buAutoNum type="arabicPeriod"/>
            </a:pPr>
            <a:r>
              <a:rPr lang="en-US" sz="2000" dirty="0">
                <a:cs typeface="Calibri"/>
              </a:rPr>
              <a:t>Budgeting Maintenance</a:t>
            </a:r>
          </a:p>
          <a:p>
            <a:pPr marL="342900" indent="-342900" fontAlgn="base">
              <a:buFont typeface="+mj-lt"/>
              <a:buAutoNum type="arabicPeriod"/>
            </a:pPr>
            <a:r>
              <a:rPr lang="en-US" sz="2000" dirty="0">
                <a:cs typeface="Calibri"/>
              </a:rPr>
              <a:t>Renter’s Insurance</a:t>
            </a:r>
          </a:p>
          <a:p>
            <a:pPr marL="342900" indent="-342900">
              <a:buAutoNum type="arabicPeriod"/>
            </a:pPr>
            <a:r>
              <a:rPr lang="en-US" sz="2000" dirty="0">
                <a:cs typeface="Calibri"/>
              </a:rPr>
              <a:t>Extraordinary Staff Recognition</a:t>
            </a:r>
          </a:p>
          <a:p>
            <a:pPr marL="342900" indent="-342900">
              <a:buAutoNum type="arabicPeriod"/>
            </a:pPr>
            <a:r>
              <a:rPr lang="en-US" sz="2000" dirty="0">
                <a:cs typeface="Calibri"/>
              </a:rPr>
              <a:t>Good News Stories</a:t>
            </a:r>
          </a:p>
          <a:p>
            <a:pPr marL="342900" indent="-342900" fontAlgn="base">
              <a:buFont typeface="Calibri Light" panose="020F0302020204030204"/>
              <a:buAutoNum type="arabicPeriod"/>
            </a:pPr>
            <a:endParaRPr lang="en-US" dirty="0">
              <a:cs typeface="Calibri"/>
            </a:endParaRPr>
          </a:p>
          <a:p>
            <a:pPr fontAlgn="base"/>
            <a:endParaRPr lang="en-US" dirty="0">
              <a:cs typeface="Calibri"/>
            </a:endParaRPr>
          </a:p>
          <a:p>
            <a:br>
              <a:rPr lang="en-US" dirty="0"/>
            </a:br>
            <a:endParaRPr lang="en-US" sz="1600" dirty="0">
              <a:latin typeface="Calibri" panose="020F0502020204030204" pitchFamily="34" charset="0"/>
              <a:cs typeface="Calibri" panose="020F0502020204030204" pitchFamily="34" charset="0"/>
            </a:endParaRPr>
          </a:p>
          <a:p>
            <a:pPr marL="342900" indent="-342900">
              <a:buFont typeface="+mj-lt"/>
              <a:buAutoNum type="arabicPeriod"/>
            </a:pPr>
            <a:endParaRPr lang="en-US" sz="1600" dirty="0">
              <a:latin typeface="Calibri" panose="020F0502020204030204" pitchFamily="34" charset="0"/>
              <a:cs typeface="Calibri" panose="020F0502020204030204" pitchFamily="34" charset="0"/>
            </a:endParaRPr>
          </a:p>
          <a:p>
            <a:pPr lvl="5"/>
            <a:endParaRPr lang="en-US" sz="1227" dirty="0"/>
          </a:p>
        </p:txBody>
      </p:sp>
    </p:spTree>
    <p:extLst>
      <p:ext uri="{BB962C8B-B14F-4D97-AF65-F5344CB8AC3E}">
        <p14:creationId xmlns:p14="http://schemas.microsoft.com/office/powerpoint/2010/main" val="400164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Youth Navigator Network Presentation</a:t>
            </a:r>
            <a:endParaRPr sz="2800" b="0" dirty="0">
              <a:solidFill>
                <a:srgbClr val="00A2B6"/>
              </a:solidFill>
              <a:latin typeface="Calibri"/>
              <a:cs typeface="Calibri"/>
            </a:endParaRPr>
          </a:p>
        </p:txBody>
      </p:sp>
      <p:sp>
        <p:nvSpPr>
          <p:cNvPr id="3" name="TextBox 2">
            <a:extLst>
              <a:ext uri="{FF2B5EF4-FFF2-40B4-BE49-F238E27FC236}">
                <a16:creationId xmlns:a16="http://schemas.microsoft.com/office/drawing/2014/main" id="{1CF89E59-B93C-488B-A2A2-EDBCC5CA2C31}"/>
              </a:ext>
            </a:extLst>
          </p:cNvPr>
          <p:cNvSpPr txBox="1"/>
          <p:nvPr/>
        </p:nvSpPr>
        <p:spPr>
          <a:xfrm>
            <a:off x="2757163" y="2875004"/>
            <a:ext cx="6519602" cy="1107996"/>
          </a:xfrm>
          <a:prstGeom prst="rect">
            <a:avLst/>
          </a:prstGeom>
          <a:noFill/>
        </p:spPr>
        <p:txBody>
          <a:bodyPr wrap="square" lIns="91440" tIns="45720" rIns="91440" bIns="45720" rtlCol="0" anchor="ctr">
            <a:spAutoFit/>
          </a:bodyPr>
          <a:lstStyle/>
          <a:p>
            <a:pPr algn="ctr"/>
            <a:r>
              <a:rPr lang="en-US" sz="2400" dirty="0">
                <a:cs typeface="Calibri"/>
              </a:rPr>
              <a:t>Youth Navigator Network</a:t>
            </a:r>
          </a:p>
          <a:p>
            <a:pPr algn="ctr"/>
            <a:endParaRPr lang="en-US" dirty="0">
              <a:cs typeface="Calibri"/>
            </a:endParaRPr>
          </a:p>
          <a:p>
            <a:pPr algn="ctr"/>
            <a:r>
              <a:rPr lang="en-US" sz="2400" b="0" i="0" dirty="0">
                <a:solidFill>
                  <a:srgbClr val="000000"/>
                </a:solidFill>
                <a:effectLst/>
                <a:latin typeface="Calibri" panose="020F0502020204030204" pitchFamily="34" charset="0"/>
              </a:rPr>
              <a:t>Marissa </a:t>
            </a:r>
            <a:r>
              <a:rPr lang="en-US" sz="2400" b="0" i="0" dirty="0" err="1">
                <a:solidFill>
                  <a:srgbClr val="000000"/>
                </a:solidFill>
                <a:effectLst/>
                <a:latin typeface="Calibri" panose="020F0502020204030204" pitchFamily="34" charset="0"/>
              </a:rPr>
              <a:t>Tuma</a:t>
            </a:r>
            <a:r>
              <a:rPr lang="en-US" sz="2400" b="0" i="0" dirty="0">
                <a:solidFill>
                  <a:srgbClr val="000000"/>
                </a:solidFill>
                <a:effectLst/>
                <a:latin typeface="Calibri" panose="020F0502020204030204" pitchFamily="34" charset="0"/>
              </a:rPr>
              <a:t> and Veronica Burroughs</a:t>
            </a:r>
            <a:endParaRPr lang="en-US" sz="2400" dirty="0">
              <a:cs typeface="Calibri"/>
            </a:endParaRPr>
          </a:p>
        </p:txBody>
      </p:sp>
    </p:spTree>
    <p:extLst>
      <p:ext uri="{BB962C8B-B14F-4D97-AF65-F5344CB8AC3E}">
        <p14:creationId xmlns:p14="http://schemas.microsoft.com/office/powerpoint/2010/main" val="51217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Panel Discussion: Ineligibility</a:t>
            </a:r>
            <a:endParaRPr sz="2800" b="0" dirty="0">
              <a:solidFill>
                <a:srgbClr val="00A2B6"/>
              </a:solidFill>
              <a:latin typeface="Calibri"/>
              <a:cs typeface="Calibri"/>
            </a:endParaRPr>
          </a:p>
        </p:txBody>
      </p:sp>
      <p:sp>
        <p:nvSpPr>
          <p:cNvPr id="2" name="Rectangle 1">
            <a:extLst>
              <a:ext uri="{FF2B5EF4-FFF2-40B4-BE49-F238E27FC236}">
                <a16:creationId xmlns:a16="http://schemas.microsoft.com/office/drawing/2014/main" id="{EA7B75F1-CFCE-4134-B103-3EFCC295C282}"/>
              </a:ext>
            </a:extLst>
          </p:cNvPr>
          <p:cNvSpPr/>
          <p:nvPr/>
        </p:nvSpPr>
        <p:spPr>
          <a:xfrm>
            <a:off x="812952" y="1375992"/>
            <a:ext cx="10838857" cy="3139321"/>
          </a:xfrm>
          <a:prstGeom prst="rect">
            <a:avLst/>
          </a:prstGeom>
        </p:spPr>
        <p:txBody>
          <a:bodyPr wrap="square" lIns="91440" tIns="45720" rIns="91440" bIns="45720" anchor="t">
            <a:spAutoFit/>
          </a:bodyPr>
          <a:lstStyle/>
          <a:p>
            <a:pPr fontAlgn="base"/>
            <a:r>
              <a:rPr lang="en-US" b="1" u="sng" dirty="0">
                <a:solidFill>
                  <a:srgbClr val="000000"/>
                </a:solidFill>
                <a:latin typeface="Calibri"/>
                <a:cs typeface="Calibri"/>
              </a:rPr>
              <a:t>Moderator(s):</a:t>
            </a:r>
          </a:p>
          <a:p>
            <a:pPr marL="285750" indent="-285750" fontAlgn="base">
              <a:buFont typeface="Arial" panose="020B0604020202020204" pitchFamily="34" charset="0"/>
              <a:buChar char="•"/>
            </a:pPr>
            <a:r>
              <a:rPr lang="en-US" dirty="0" err="1">
                <a:solidFill>
                  <a:srgbClr val="000000"/>
                </a:solidFill>
                <a:latin typeface="Calibri"/>
                <a:cs typeface="Calibri"/>
              </a:rPr>
              <a:t>Genah</a:t>
            </a:r>
            <a:r>
              <a:rPr lang="en-US" dirty="0">
                <a:solidFill>
                  <a:srgbClr val="000000"/>
                </a:solidFill>
                <a:latin typeface="Calibri"/>
                <a:cs typeface="Calibri"/>
              </a:rPr>
              <a:t> Babcock – Northwest Regional Coordinator</a:t>
            </a:r>
          </a:p>
          <a:p>
            <a:pPr marL="285750" indent="-285750" fontAlgn="base">
              <a:buFont typeface="Arial" panose="020B0604020202020204" pitchFamily="34" charset="0"/>
              <a:buChar char="•"/>
            </a:pPr>
            <a:r>
              <a:rPr lang="en-US" dirty="0">
                <a:solidFill>
                  <a:srgbClr val="000000"/>
                </a:solidFill>
                <a:latin typeface="Calibri"/>
                <a:cs typeface="Calibri"/>
              </a:rPr>
              <a:t>Jennifer Shoemaker – Policy Developer</a:t>
            </a:r>
          </a:p>
          <a:p>
            <a:pPr marL="285750" indent="-285750" fontAlgn="base">
              <a:buFont typeface="Arial" panose="020B0604020202020204" pitchFamily="34" charset="0"/>
              <a:buChar char="•"/>
            </a:pPr>
            <a:endParaRPr lang="en-US" dirty="0">
              <a:solidFill>
                <a:srgbClr val="000000"/>
              </a:solidFill>
              <a:latin typeface="Calibri"/>
              <a:cs typeface="Calibri"/>
            </a:endParaRPr>
          </a:p>
          <a:p>
            <a:pPr fontAlgn="base"/>
            <a:r>
              <a:rPr lang="en-US" b="1" u="sng" dirty="0">
                <a:solidFill>
                  <a:srgbClr val="000000"/>
                </a:solidFill>
                <a:latin typeface="Calibri"/>
                <a:cs typeface="Calibri"/>
              </a:rPr>
              <a:t>Panelist​s for 3/7/23 and 3/14/23 meeting dates:</a:t>
            </a:r>
          </a:p>
          <a:p>
            <a:pPr marL="285750" indent="-285750" fontAlgn="base">
              <a:buFont typeface="Arial" panose="020B0604020202020204" pitchFamily="34" charset="0"/>
              <a:buChar char="•"/>
            </a:pPr>
            <a:r>
              <a:rPr lang="en-US" dirty="0">
                <a:solidFill>
                  <a:srgbClr val="000000"/>
                </a:solidFill>
                <a:latin typeface="Calibri"/>
                <a:cs typeface="Calibri"/>
              </a:rPr>
              <a:t>Chastity Taylor – The Buckeye Ranch</a:t>
            </a:r>
          </a:p>
          <a:p>
            <a:pPr marL="285750" indent="-285750" fontAlgn="base">
              <a:buFont typeface="Arial" panose="020B0604020202020204" pitchFamily="34" charset="0"/>
              <a:buChar char="•"/>
            </a:pPr>
            <a:r>
              <a:rPr lang="en-US" dirty="0">
                <a:solidFill>
                  <a:srgbClr val="000000"/>
                </a:solidFill>
                <a:latin typeface="Calibri"/>
                <a:cs typeface="Calibri"/>
              </a:rPr>
              <a:t>Kari Harris – SAFY</a:t>
            </a:r>
          </a:p>
          <a:p>
            <a:pPr marL="285750" indent="-285750" fontAlgn="base">
              <a:buFont typeface="Arial" panose="020B0604020202020204" pitchFamily="34" charset="0"/>
              <a:buChar char="•"/>
            </a:pPr>
            <a:r>
              <a:rPr lang="en-US" dirty="0">
                <a:solidFill>
                  <a:srgbClr val="000000"/>
                </a:solidFill>
                <a:latin typeface="Calibri"/>
                <a:cs typeface="Calibri"/>
              </a:rPr>
              <a:t>Gary Miller – Pathway</a:t>
            </a:r>
          </a:p>
          <a:p>
            <a:pPr marL="285750" indent="-285750" fontAlgn="base">
              <a:buFont typeface="Arial" panose="020B0604020202020204" pitchFamily="34" charset="0"/>
              <a:buChar char="•"/>
            </a:pPr>
            <a:r>
              <a:rPr lang="en-US" dirty="0" err="1">
                <a:solidFill>
                  <a:srgbClr val="000000"/>
                </a:solidFill>
                <a:latin typeface="Calibri"/>
                <a:cs typeface="Calibri"/>
              </a:rPr>
              <a:t>Jorja</a:t>
            </a:r>
            <a:r>
              <a:rPr lang="en-US" dirty="0">
                <a:solidFill>
                  <a:srgbClr val="000000"/>
                </a:solidFill>
                <a:latin typeface="Calibri"/>
                <a:cs typeface="Calibri"/>
              </a:rPr>
              <a:t> Johnson – The Village Network</a:t>
            </a:r>
            <a:endParaRPr lang="en-US" dirty="0">
              <a:latin typeface="Calibri"/>
              <a:cs typeface="Calibri"/>
            </a:endParaRPr>
          </a:p>
          <a:p>
            <a:pPr marL="285750" indent="-285750" fontAlgn="base">
              <a:buFont typeface="Arial"/>
              <a:buChar char="•"/>
            </a:pPr>
            <a:endParaRPr lang="en-US" b="0" i="0" dirty="0">
              <a:solidFill>
                <a:srgbClr val="000000"/>
              </a:solidFill>
              <a:effectLst/>
              <a:highlight>
                <a:srgbClr val="00FF00"/>
              </a:highlight>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55317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474114"/>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Legal Field Guide</a:t>
            </a:r>
            <a:endParaRPr sz="2800" b="0" dirty="0">
              <a:solidFill>
                <a:srgbClr val="00A2B6"/>
              </a:solidFill>
              <a:latin typeface="Calibri"/>
              <a:cs typeface="Calibri"/>
            </a:endParaRPr>
          </a:p>
        </p:txBody>
      </p:sp>
      <p:sp>
        <p:nvSpPr>
          <p:cNvPr id="4" name="TextBox 3">
            <a:extLst>
              <a:ext uri="{FF2B5EF4-FFF2-40B4-BE49-F238E27FC236}">
                <a16:creationId xmlns:a16="http://schemas.microsoft.com/office/drawing/2014/main" id="{A16DAF59-7938-FF6F-9078-7CF375DD925C}"/>
              </a:ext>
            </a:extLst>
          </p:cNvPr>
          <p:cNvSpPr txBox="1"/>
          <p:nvPr/>
        </p:nvSpPr>
        <p:spPr>
          <a:xfrm>
            <a:off x="812953" y="1197525"/>
            <a:ext cx="10843428" cy="4893647"/>
          </a:xfrm>
          <a:prstGeom prst="rect">
            <a:avLst/>
          </a:prstGeom>
          <a:noFill/>
        </p:spPr>
        <p:txBody>
          <a:bodyPr wrap="square">
            <a:spAutoFit/>
          </a:bodyPr>
          <a:lstStyle/>
          <a:p>
            <a:pPr fontAlgn="base"/>
            <a:r>
              <a:rPr lang="en-US" sz="1600" dirty="0">
                <a:solidFill>
                  <a:srgbClr val="000000"/>
                </a:solidFill>
                <a:latin typeface="Calibri"/>
                <a:cs typeface="Calibri"/>
              </a:rPr>
              <a:t>The legal field guide is now available and is a great reference tool for service teams.  The guide covers several important key areas that Bridges service teams should know</a:t>
            </a:r>
            <a:r>
              <a:rPr lang="en-US" dirty="0">
                <a:solidFill>
                  <a:srgbClr val="000000"/>
                </a:solidFill>
                <a:latin typeface="Calibri"/>
                <a:cs typeface="Calibri"/>
              </a:rPr>
              <a:t>.</a:t>
            </a:r>
          </a:p>
          <a:p>
            <a:pPr fontAlgn="base"/>
            <a:endParaRPr lang="en-US" dirty="0">
              <a:solidFill>
                <a:srgbClr val="000000"/>
              </a:solidFill>
              <a:latin typeface="Calibri"/>
              <a:cs typeface="Calibri"/>
            </a:endParaRPr>
          </a:p>
          <a:p>
            <a:pPr marL="285750" indent="-285750" fontAlgn="base">
              <a:buFont typeface="Arial" panose="020B0604020202020204" pitchFamily="34" charset="0"/>
              <a:buChar char="•"/>
            </a:pPr>
            <a:r>
              <a:rPr lang="en-US" sz="1600" dirty="0">
                <a:solidFill>
                  <a:srgbClr val="000000"/>
                </a:solidFill>
                <a:latin typeface="Calibri"/>
                <a:cs typeface="Calibri"/>
              </a:rPr>
              <a:t>General information about the legal process</a:t>
            </a:r>
          </a:p>
          <a:p>
            <a:pPr marL="742950" lvl="1" indent="-285750" fontAlgn="base">
              <a:buFont typeface="Arial" panose="020B0604020202020204" pitchFamily="34" charset="0"/>
              <a:buChar char="•"/>
            </a:pPr>
            <a:r>
              <a:rPr lang="en-US" sz="1600" dirty="0">
                <a:solidFill>
                  <a:srgbClr val="000000"/>
                </a:solidFill>
                <a:latin typeface="Calibri"/>
                <a:cs typeface="Calibri"/>
              </a:rPr>
              <a:t>Understanding the court process</a:t>
            </a:r>
          </a:p>
          <a:p>
            <a:pPr marL="742950" lvl="1" indent="-285750" fontAlgn="base">
              <a:buFont typeface="Arial" panose="020B0604020202020204" pitchFamily="34" charset="0"/>
              <a:buChar char="•"/>
            </a:pPr>
            <a:r>
              <a:rPr lang="en-US" sz="1600" dirty="0">
                <a:solidFill>
                  <a:srgbClr val="000000"/>
                </a:solidFill>
                <a:latin typeface="Calibri"/>
                <a:cs typeface="Calibri"/>
              </a:rPr>
              <a:t>Juvenile court involvement and jurisdiction</a:t>
            </a:r>
          </a:p>
          <a:p>
            <a:pPr marL="742950" lvl="1" indent="-285750" fontAlgn="base">
              <a:buFont typeface="Arial" panose="020B0604020202020204" pitchFamily="34" charset="0"/>
              <a:buChar char="•"/>
            </a:pPr>
            <a:r>
              <a:rPr lang="en-US" sz="1600" dirty="0">
                <a:solidFill>
                  <a:srgbClr val="000000"/>
                </a:solidFill>
                <a:latin typeface="Calibri"/>
                <a:cs typeface="Calibri"/>
              </a:rPr>
              <a:t>Best Interest and Reasonable Efforts findings</a:t>
            </a:r>
          </a:p>
          <a:p>
            <a:pPr marL="285750" indent="-285750" fontAlgn="base">
              <a:buFont typeface="Arial" panose="020B0604020202020204" pitchFamily="34" charset="0"/>
              <a:buChar char="•"/>
            </a:pPr>
            <a:r>
              <a:rPr lang="en-US" sz="1600" dirty="0">
                <a:solidFill>
                  <a:srgbClr val="000000"/>
                </a:solidFill>
                <a:latin typeface="Calibri"/>
                <a:cs typeface="Calibri"/>
              </a:rPr>
              <a:t>Role of the Bridges Liaison</a:t>
            </a:r>
          </a:p>
          <a:p>
            <a:pPr marL="742950" lvl="1" indent="-285750" fontAlgn="base">
              <a:buFont typeface="Arial" panose="020B0604020202020204" pitchFamily="34" charset="0"/>
              <a:buChar char="•"/>
            </a:pPr>
            <a:r>
              <a:rPr lang="en-US" sz="1600" dirty="0">
                <a:solidFill>
                  <a:srgbClr val="000000"/>
                </a:solidFill>
                <a:latin typeface="Calibri"/>
                <a:cs typeface="Calibri"/>
              </a:rPr>
              <a:t>SACWIS documentation</a:t>
            </a:r>
          </a:p>
          <a:p>
            <a:pPr marL="742950" lvl="1" indent="-285750" fontAlgn="base">
              <a:buFont typeface="Arial" panose="020B0604020202020204" pitchFamily="34" charset="0"/>
              <a:buChar char="•"/>
            </a:pPr>
            <a:r>
              <a:rPr lang="en-US" sz="1600" dirty="0">
                <a:solidFill>
                  <a:srgbClr val="000000"/>
                </a:solidFill>
                <a:latin typeface="Calibri"/>
                <a:cs typeface="Calibri"/>
              </a:rPr>
              <a:t>Waiver and court information sheet</a:t>
            </a:r>
          </a:p>
          <a:p>
            <a:pPr marL="742950" lvl="1" indent="-285750" fontAlgn="base">
              <a:buFont typeface="Arial" panose="020B0604020202020204" pitchFamily="34" charset="0"/>
              <a:buChar char="•"/>
            </a:pPr>
            <a:r>
              <a:rPr lang="en-US" sz="1600" dirty="0">
                <a:solidFill>
                  <a:srgbClr val="000000"/>
                </a:solidFill>
                <a:latin typeface="Calibri"/>
                <a:cs typeface="Calibri"/>
              </a:rPr>
              <a:t>Legal counsel for young adults</a:t>
            </a:r>
          </a:p>
          <a:p>
            <a:pPr marL="742950" lvl="1" indent="-285750" fontAlgn="base">
              <a:buFont typeface="Arial" panose="020B0604020202020204" pitchFamily="34" charset="0"/>
              <a:buChar char="•"/>
            </a:pPr>
            <a:r>
              <a:rPr lang="en-US" sz="1600" dirty="0">
                <a:solidFill>
                  <a:srgbClr val="000000"/>
                </a:solidFill>
                <a:latin typeface="Calibri"/>
                <a:cs typeface="Calibri"/>
              </a:rPr>
              <a:t>Preparing for the hearing</a:t>
            </a:r>
          </a:p>
          <a:p>
            <a:pPr marL="742950" lvl="1" indent="-285750" fontAlgn="base">
              <a:buFont typeface="Arial" panose="020B0604020202020204" pitchFamily="34" charset="0"/>
              <a:buChar char="•"/>
            </a:pPr>
            <a:r>
              <a:rPr lang="en-US" sz="1600" dirty="0">
                <a:solidFill>
                  <a:srgbClr val="000000"/>
                </a:solidFill>
                <a:latin typeface="Calibri"/>
                <a:cs typeface="Calibri"/>
              </a:rPr>
              <a:t>Hearing procedures</a:t>
            </a:r>
          </a:p>
          <a:p>
            <a:pPr marL="285750" indent="-285750" fontAlgn="base">
              <a:buFont typeface="Arial" panose="020B0604020202020204" pitchFamily="34" charset="0"/>
              <a:buChar char="•"/>
            </a:pPr>
            <a:r>
              <a:rPr lang="en-US" sz="1600" dirty="0">
                <a:solidFill>
                  <a:srgbClr val="000000"/>
                </a:solidFill>
                <a:latin typeface="Calibri"/>
                <a:cs typeface="Calibri"/>
              </a:rPr>
              <a:t>Case timeline</a:t>
            </a:r>
          </a:p>
          <a:p>
            <a:pPr marL="285750" indent="-285750" fontAlgn="base">
              <a:buFont typeface="Arial" panose="020B0604020202020204" pitchFamily="34" charset="0"/>
              <a:buChar char="•"/>
            </a:pPr>
            <a:r>
              <a:rPr lang="en-US" sz="1600" dirty="0">
                <a:solidFill>
                  <a:srgbClr val="000000"/>
                </a:solidFill>
                <a:latin typeface="Calibri"/>
                <a:cs typeface="Calibri"/>
              </a:rPr>
              <a:t>Communication with the Bridges legal team</a:t>
            </a:r>
          </a:p>
          <a:p>
            <a:pPr marL="742950" lvl="1" indent="-285750" fontAlgn="base">
              <a:buFont typeface="Arial" panose="020B0604020202020204" pitchFamily="34" charset="0"/>
              <a:buChar char="•"/>
            </a:pPr>
            <a:r>
              <a:rPr lang="en-US" sz="1600" dirty="0">
                <a:solidFill>
                  <a:srgbClr val="000000"/>
                </a:solidFill>
                <a:latin typeface="Calibri"/>
                <a:cs typeface="Calibri"/>
              </a:rPr>
              <a:t>Notification to the legal team about case transfer or termination</a:t>
            </a:r>
          </a:p>
          <a:p>
            <a:pPr marL="742950" lvl="1" indent="-285750" fontAlgn="base">
              <a:buFont typeface="Arial" panose="020B0604020202020204" pitchFamily="34" charset="0"/>
              <a:buChar char="•"/>
            </a:pPr>
            <a:r>
              <a:rPr lang="en-US" sz="1600" dirty="0">
                <a:solidFill>
                  <a:srgbClr val="000000"/>
                </a:solidFill>
                <a:latin typeface="Calibri"/>
                <a:cs typeface="Calibri"/>
              </a:rPr>
              <a:t>Updating the legal team with current contact information and address for the young adult</a:t>
            </a:r>
          </a:p>
          <a:p>
            <a:pPr marL="742950" lvl="1" indent="-285750" fontAlgn="base">
              <a:buFont typeface="Arial" panose="020B0604020202020204" pitchFamily="34" charset="0"/>
              <a:buChar char="•"/>
            </a:pPr>
            <a:r>
              <a:rPr lang="en-US" sz="1600" dirty="0">
                <a:solidFill>
                  <a:srgbClr val="000000"/>
                </a:solidFill>
                <a:latin typeface="Calibri"/>
                <a:cs typeface="Calibri"/>
              </a:rPr>
              <a:t>Informing the legal team about any outstanding warrants or legal concerns for the young adult</a:t>
            </a:r>
          </a:p>
          <a:p>
            <a:pPr fontAlgn="base"/>
            <a:endParaRPr lang="en-US" dirty="0">
              <a:solidFill>
                <a:srgbClr val="000000"/>
              </a:solidFill>
              <a:latin typeface="Calibri"/>
              <a:cs typeface="Calibri"/>
            </a:endParaRPr>
          </a:p>
        </p:txBody>
      </p:sp>
    </p:spTree>
    <p:extLst>
      <p:ext uri="{BB962C8B-B14F-4D97-AF65-F5344CB8AC3E}">
        <p14:creationId xmlns:p14="http://schemas.microsoft.com/office/powerpoint/2010/main" val="87484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Uploading Housing Agreements</a:t>
            </a:r>
            <a:endParaRPr sz="2800" b="0" dirty="0">
              <a:solidFill>
                <a:srgbClr val="00A2B6"/>
              </a:solidFill>
              <a:latin typeface="Calibri"/>
              <a:cs typeface="Calibri"/>
            </a:endParaRPr>
          </a:p>
        </p:txBody>
      </p:sp>
      <p:sp>
        <p:nvSpPr>
          <p:cNvPr id="4" name="TextBox 3">
            <a:extLst>
              <a:ext uri="{FF2B5EF4-FFF2-40B4-BE49-F238E27FC236}">
                <a16:creationId xmlns:a16="http://schemas.microsoft.com/office/drawing/2014/main" id="{A6E8D581-B7BF-CD43-2743-561C5E9BEC0B}"/>
              </a:ext>
            </a:extLst>
          </p:cNvPr>
          <p:cNvSpPr txBox="1"/>
          <p:nvPr/>
        </p:nvSpPr>
        <p:spPr>
          <a:xfrm>
            <a:off x="730281" y="1054574"/>
            <a:ext cx="10648766" cy="5386090"/>
          </a:xfrm>
          <a:prstGeom prst="rect">
            <a:avLst/>
          </a:prstGeom>
          <a:noFill/>
        </p:spPr>
        <p:txBody>
          <a:bodyPr wrap="square" lIns="91440" tIns="45720" rIns="91440" bIns="45720" anchor="t">
            <a:spAutoFit/>
          </a:bodyPr>
          <a:lstStyle/>
          <a:p>
            <a:r>
              <a:rPr lang="en-US" sz="1600" b="0" i="0" dirty="0">
                <a:solidFill>
                  <a:srgbClr val="000000"/>
                </a:solidFill>
                <a:effectLst/>
                <a:latin typeface="Calibri"/>
                <a:cs typeface="Calibri"/>
              </a:rPr>
              <a:t>On 2/13/23, the uploading of documentation expanded to include agreements for </a:t>
            </a:r>
            <a:r>
              <a:rPr lang="en-US" sz="1600" b="1" i="0" dirty="0">
                <a:solidFill>
                  <a:srgbClr val="000000"/>
                </a:solidFill>
                <a:effectLst/>
                <a:latin typeface="Calibri"/>
                <a:cs typeface="Calibri"/>
              </a:rPr>
              <a:t>all</a:t>
            </a:r>
            <a:r>
              <a:rPr lang="en-US" sz="1600" i="0" dirty="0">
                <a:solidFill>
                  <a:srgbClr val="000000"/>
                </a:solidFill>
                <a:effectLst/>
                <a:latin typeface="Calibri"/>
                <a:cs typeface="Calibri"/>
              </a:rPr>
              <a:t> housing types to the relevant Service Tier record.</a:t>
            </a:r>
            <a:r>
              <a:rPr lang="en-US" sz="1600" dirty="0">
                <a:solidFill>
                  <a:srgbClr val="000000"/>
                </a:solidFill>
                <a:latin typeface="Calibri"/>
                <a:cs typeface="Calibri"/>
              </a:rPr>
              <a:t> </a:t>
            </a:r>
            <a:r>
              <a:rPr lang="en-US" sz="1600" i="0" dirty="0">
                <a:solidFill>
                  <a:srgbClr val="000000"/>
                </a:solidFill>
                <a:effectLst/>
                <a:latin typeface="Calibri"/>
                <a:cs typeface="Calibri"/>
              </a:rPr>
              <a:t> Below are examples of required documentation needed for each housing type.</a:t>
            </a:r>
            <a:r>
              <a:rPr lang="en-US" sz="1600" dirty="0">
                <a:solidFill>
                  <a:srgbClr val="000000"/>
                </a:solidFill>
                <a:latin typeface="Calibri"/>
                <a:cs typeface="Calibri"/>
              </a:rPr>
              <a:t>  </a:t>
            </a:r>
            <a:endParaRPr lang="en-US" sz="1600" i="0" dirty="0">
              <a:solidFill>
                <a:srgbClr val="000000"/>
              </a:solidFill>
              <a:effectLst/>
              <a:latin typeface="Calibri"/>
              <a:cs typeface="Calibri"/>
            </a:endParaRPr>
          </a:p>
          <a:p>
            <a:pPr algn="l"/>
            <a:endParaRPr lang="en-US" sz="1600" b="0" dirty="0">
              <a:solidFill>
                <a:srgbClr val="000000"/>
              </a:solidFill>
              <a:latin typeface="Calibri"/>
              <a:cs typeface="Calibri"/>
            </a:endParaRPr>
          </a:p>
          <a:p>
            <a:pPr marL="285750" indent="-285750" algn="l">
              <a:buFont typeface="Arial" panose="020B0604020202020204" pitchFamily="34" charset="0"/>
              <a:buChar char="•"/>
            </a:pPr>
            <a:r>
              <a:rPr lang="en-US" sz="1600" b="1" i="0" dirty="0">
                <a:solidFill>
                  <a:srgbClr val="000000"/>
                </a:solidFill>
                <a:effectLst/>
                <a:latin typeface="Calibri"/>
                <a:cs typeface="Calibri"/>
              </a:rPr>
              <a:t>Supportive In-Home or In-Home</a:t>
            </a:r>
            <a:r>
              <a:rPr lang="en-US" sz="1600" b="0" i="0" dirty="0">
                <a:solidFill>
                  <a:srgbClr val="000000"/>
                </a:solidFill>
                <a:effectLst/>
                <a:latin typeface="Calibri"/>
                <a:cs typeface="Calibri"/>
              </a:rPr>
              <a:t>: Host Home Agreements (if the In-Home provider has refused to complete/sign the host home agreement, please document this in an activity log).</a:t>
            </a:r>
          </a:p>
          <a:p>
            <a:pPr marL="285750" indent="-285750" algn="l">
              <a:buFont typeface="Arial" panose="020B0604020202020204" pitchFamily="34" charset="0"/>
              <a:buChar char="•"/>
            </a:pPr>
            <a:endParaRPr lang="en-US" sz="1600" dirty="0">
              <a:solidFill>
                <a:srgbClr val="000000"/>
              </a:solidFill>
              <a:latin typeface="Calibri"/>
              <a:cs typeface="Calibri"/>
            </a:endParaRPr>
          </a:p>
          <a:p>
            <a:pPr marL="285750" indent="-285750" algn="l">
              <a:buFont typeface="Arial" panose="020B0604020202020204" pitchFamily="34" charset="0"/>
              <a:buChar char="•"/>
            </a:pPr>
            <a:r>
              <a:rPr lang="en-US" sz="1600" b="1" i="0" dirty="0">
                <a:solidFill>
                  <a:srgbClr val="000000"/>
                </a:solidFill>
                <a:effectLst/>
                <a:latin typeface="Calibri"/>
                <a:cs typeface="Calibri"/>
              </a:rPr>
              <a:t>Leased: </a:t>
            </a:r>
            <a:r>
              <a:rPr lang="en-US" sz="1600" i="0" dirty="0">
                <a:solidFill>
                  <a:srgbClr val="000000"/>
                </a:solidFill>
                <a:effectLst/>
                <a:latin typeface="Calibri"/>
                <a:cs typeface="Calibri"/>
              </a:rPr>
              <a:t>Leased agreements;</a:t>
            </a:r>
            <a:r>
              <a:rPr lang="en-US" sz="1600" b="0" i="0" dirty="0">
                <a:solidFill>
                  <a:srgbClr val="000000"/>
                </a:solidFill>
                <a:effectLst/>
                <a:latin typeface="Calibri"/>
                <a:cs typeface="Calibri"/>
              </a:rPr>
              <a:t> if the young adult is a homeowner, a mortgage or deed document showing ownership.</a:t>
            </a:r>
          </a:p>
          <a:p>
            <a:pPr marL="285750" indent="-285750" algn="l">
              <a:buFont typeface="Arial" panose="020B0604020202020204" pitchFamily="34" charset="0"/>
              <a:buChar char="•"/>
            </a:pPr>
            <a:endParaRPr lang="en-US" sz="1600" dirty="0">
              <a:solidFill>
                <a:srgbClr val="000000"/>
              </a:solidFill>
              <a:latin typeface="Calibri"/>
              <a:cs typeface="Calibri"/>
            </a:endParaRPr>
          </a:p>
          <a:p>
            <a:pPr marL="285750" indent="-285750" algn="l">
              <a:buFont typeface="Arial" panose="020B0604020202020204" pitchFamily="34" charset="0"/>
              <a:buChar char="•"/>
            </a:pPr>
            <a:r>
              <a:rPr lang="en-US" sz="1600" b="1" i="0" dirty="0">
                <a:solidFill>
                  <a:srgbClr val="000000"/>
                </a:solidFill>
                <a:effectLst/>
                <a:latin typeface="Calibri"/>
                <a:cs typeface="Calibri"/>
              </a:rPr>
              <a:t>College Room and Board</a:t>
            </a:r>
            <a:r>
              <a:rPr lang="en-US" sz="1600" b="0" i="0" dirty="0">
                <a:solidFill>
                  <a:srgbClr val="000000"/>
                </a:solidFill>
                <a:effectLst/>
                <a:latin typeface="Calibri"/>
                <a:cs typeface="Calibri"/>
              </a:rPr>
              <a:t>: Statement of account or other documentation confirming young adult staying in college dorm housing.</a:t>
            </a:r>
          </a:p>
          <a:p>
            <a:pPr marL="285750" indent="-285750" algn="l">
              <a:buFont typeface="Arial" panose="020B0604020202020204" pitchFamily="34" charset="0"/>
              <a:buChar char="•"/>
            </a:pPr>
            <a:endParaRPr lang="en-US" sz="1600" dirty="0">
              <a:solidFill>
                <a:srgbClr val="000000"/>
              </a:solidFill>
              <a:latin typeface="Calibri"/>
              <a:cs typeface="Calibri"/>
            </a:endParaRPr>
          </a:p>
          <a:p>
            <a:pPr marL="285750" indent="-285750" algn="l">
              <a:buFont typeface="Arial" panose="020B0604020202020204" pitchFamily="34" charset="0"/>
              <a:buChar char="•"/>
            </a:pPr>
            <a:r>
              <a:rPr lang="en-US" sz="1600" b="1" i="0" dirty="0">
                <a:solidFill>
                  <a:srgbClr val="000000"/>
                </a:solidFill>
                <a:effectLst/>
                <a:latin typeface="Calibri"/>
                <a:cs typeface="Calibri"/>
              </a:rPr>
              <a:t>Supervised Community or Community Housing: </a:t>
            </a:r>
            <a:r>
              <a:rPr lang="en-US" sz="1600" b="0" i="0" dirty="0">
                <a:solidFill>
                  <a:srgbClr val="000000"/>
                </a:solidFill>
                <a:effectLst/>
                <a:latin typeface="Calibri"/>
                <a:cs typeface="Calibri"/>
              </a:rPr>
              <a:t>Housing Agreement, Lease Agreement, Intake screening docs discussing housing arrangements, or other docs confirming and providing details of this housing type.</a:t>
            </a:r>
          </a:p>
          <a:p>
            <a:pPr marL="285750" indent="-285750" algn="l">
              <a:buFont typeface="Arial" panose="020B0604020202020204" pitchFamily="34" charset="0"/>
              <a:buChar char="•"/>
            </a:pPr>
            <a:endParaRPr lang="en-US" sz="1600" dirty="0">
              <a:solidFill>
                <a:srgbClr val="000000"/>
              </a:solidFill>
              <a:latin typeface="Calibri"/>
              <a:cs typeface="Calibri"/>
            </a:endParaRPr>
          </a:p>
          <a:p>
            <a:pPr marL="285750" indent="-285750" algn="l">
              <a:buFont typeface="Arial" panose="020B0604020202020204" pitchFamily="34" charset="0"/>
              <a:buChar char="•"/>
            </a:pPr>
            <a:r>
              <a:rPr lang="en-US" sz="1600" b="1" i="0" dirty="0">
                <a:solidFill>
                  <a:srgbClr val="000000"/>
                </a:solidFill>
                <a:effectLst/>
                <a:latin typeface="Calibri"/>
                <a:cs typeface="Calibri"/>
              </a:rPr>
              <a:t>Emergency Housing: </a:t>
            </a:r>
            <a:r>
              <a:rPr lang="en-US" sz="1600" b="0" i="0" dirty="0">
                <a:solidFill>
                  <a:srgbClr val="000000"/>
                </a:solidFill>
                <a:effectLst/>
                <a:latin typeface="Calibri"/>
                <a:cs typeface="Calibri"/>
              </a:rPr>
              <a:t>If a hotel, documentation can be hotel confirmation or receipt. If a young adult is staying with a friend or adult supporter temporarily, please document in an activity log that you spoke to the emergency housing provider to confirm that the young adult can stay there, for how long, and any other relevant details crucial to the young adult’s stay.</a:t>
            </a:r>
            <a:endParaRPr lang="en-US" sz="1600" dirty="0">
              <a:solidFill>
                <a:srgbClr val="000000"/>
              </a:solidFill>
              <a:latin typeface="Calibri"/>
              <a:cs typeface="Calibri"/>
            </a:endParaRPr>
          </a:p>
          <a:p>
            <a:pPr marL="285750" indent="-285750" algn="l">
              <a:buFont typeface="Arial" panose="020B0604020202020204" pitchFamily="34" charset="0"/>
              <a:buChar char="•"/>
            </a:pPr>
            <a:endParaRPr lang="en-US" dirty="0">
              <a:solidFill>
                <a:srgbClr val="000000"/>
              </a:solidFill>
              <a:latin typeface="Times New Roman" panose="02020603050405020304" pitchFamily="18" charset="0"/>
            </a:endParaRPr>
          </a:p>
          <a:p>
            <a:pPr marL="285750" indent="-285750" algn="l">
              <a:buFont typeface="Arial" panose="020B0604020202020204" pitchFamily="34" charset="0"/>
              <a:buChar char="•"/>
            </a:pPr>
            <a:endParaRPr lang="en-US" b="0" i="0" dirty="0">
              <a:solidFill>
                <a:srgbClr val="000000"/>
              </a:solidFill>
              <a:effectLst/>
              <a:latin typeface="Times New Roman" panose="02020603050405020304" pitchFamily="18" charset="0"/>
            </a:endParaRPr>
          </a:p>
          <a:p>
            <a:pPr marL="285750" indent="-285750" algn="l">
              <a:buFont typeface="Arial" panose="020B0604020202020204" pitchFamily="34" charset="0"/>
              <a:buChar char="•"/>
            </a:pPr>
            <a:endParaRPr lang="en-US" b="0" i="0" dirty="0">
              <a:solidFill>
                <a:srgbClr val="000000"/>
              </a:solidFill>
              <a:effectLst/>
              <a:latin typeface="Times New Roman" panose="02020603050405020304" pitchFamily="18" charset="0"/>
            </a:endParaRPr>
          </a:p>
          <a:p>
            <a:pPr marL="285750" indent="-285750" algn="l">
              <a:buFont typeface="Arial" panose="020B0604020202020204" pitchFamily="34" charset="0"/>
              <a:buChar char="•"/>
            </a:pP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89173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12953" y="644472"/>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Budgeting Maintenance</a:t>
            </a:r>
            <a:endParaRPr sz="2800" b="0" dirty="0">
              <a:solidFill>
                <a:srgbClr val="00A2B6"/>
              </a:solidFill>
              <a:latin typeface="Calibri"/>
              <a:cs typeface="Calibri"/>
            </a:endParaRPr>
          </a:p>
        </p:txBody>
      </p:sp>
      <p:sp>
        <p:nvSpPr>
          <p:cNvPr id="3" name="Rectangle 2">
            <a:extLst>
              <a:ext uri="{FF2B5EF4-FFF2-40B4-BE49-F238E27FC236}">
                <a16:creationId xmlns:a16="http://schemas.microsoft.com/office/drawing/2014/main" id="{CCB37656-AA24-4414-8878-2C4E03788EF6}"/>
              </a:ext>
            </a:extLst>
          </p:cNvPr>
          <p:cNvSpPr/>
          <p:nvPr/>
        </p:nvSpPr>
        <p:spPr>
          <a:xfrm>
            <a:off x="759847" y="1296044"/>
            <a:ext cx="11256826" cy="307777"/>
          </a:xfrm>
          <a:prstGeom prst="rect">
            <a:avLst/>
          </a:prstGeom>
        </p:spPr>
        <p:txBody>
          <a:bodyPr wrap="square">
            <a:spAutoFit/>
          </a:bodyPr>
          <a:lstStyle/>
          <a:p>
            <a:pPr marL="0" lvl="2">
              <a:spcBef>
                <a:spcPts val="273"/>
              </a:spcBef>
              <a:buClr>
                <a:srgbClr val="007682"/>
              </a:buClr>
              <a:buSzPct val="130000"/>
              <a:tabLst>
                <a:tab pos="193742" algn="l"/>
                <a:tab pos="235954" algn="l"/>
              </a:tabLst>
            </a:pPr>
            <a:endParaRPr lang="en-US" sz="1400">
              <a:latin typeface="Calibri" panose="020F0502020204030204" pitchFamily="34" charset="0"/>
              <a:cs typeface="Calibri" panose="020F0502020204030204" pitchFamily="34" charset="0"/>
              <a:sym typeface="Calibri"/>
            </a:endParaRPr>
          </a:p>
        </p:txBody>
      </p:sp>
      <p:sp>
        <p:nvSpPr>
          <p:cNvPr id="2" name="Rectangle 1">
            <a:extLst>
              <a:ext uri="{FF2B5EF4-FFF2-40B4-BE49-F238E27FC236}">
                <a16:creationId xmlns:a16="http://schemas.microsoft.com/office/drawing/2014/main" id="{CDCA34B1-45D5-476E-879F-D46646D4B6D3}"/>
              </a:ext>
            </a:extLst>
          </p:cNvPr>
          <p:cNvSpPr/>
          <p:nvPr/>
        </p:nvSpPr>
        <p:spPr>
          <a:xfrm>
            <a:off x="812953" y="1120857"/>
            <a:ext cx="10818215" cy="5570756"/>
          </a:xfrm>
          <a:prstGeom prst="rect">
            <a:avLst/>
          </a:prstGeom>
        </p:spPr>
        <p:txBody>
          <a:bodyPr wrap="square" lIns="91440" tIns="45720" rIns="91440" bIns="45720" anchor="t">
            <a:spAutoFit/>
          </a:bodyPr>
          <a:lstStyle/>
          <a:p>
            <a:r>
              <a:rPr lang="en-US" sz="1600" dirty="0">
                <a:cs typeface="Calibri"/>
              </a:rPr>
              <a:t>We are in the process of developing a budgeting and verification guide that details useful best practices and key reminders for service teams.  Budgeting with our young adults is vital to building strong financial management skills. During their enrollment in Bridges, young adults have an opportunity to develop discipline and realistic budgeting goals necessary for long-term self-sufficiency and financial stability. Below are some important key elements and reminders that are necessary for constructing a quality budget and promoting financial management skills for young adults.</a:t>
            </a:r>
          </a:p>
          <a:p>
            <a:endParaRPr lang="en-US" sz="1600" dirty="0">
              <a:cs typeface="Calibri"/>
            </a:endParaRPr>
          </a:p>
          <a:p>
            <a:pPr marL="285750" indent="-285750">
              <a:buFont typeface="Arial" panose="020B0604020202020204" pitchFamily="34" charset="0"/>
              <a:buChar char="•"/>
            </a:pPr>
            <a:r>
              <a:rPr lang="en-US" sz="1600" dirty="0">
                <a:cs typeface="Calibri"/>
              </a:rPr>
              <a:t>Starting the conversation about budgeting during your first meeting</a:t>
            </a:r>
          </a:p>
          <a:p>
            <a:pPr marL="285750" indent="-285750">
              <a:buFont typeface="Arial" panose="020B0604020202020204" pitchFamily="34" charset="0"/>
              <a:buChar char="•"/>
            </a:pPr>
            <a:r>
              <a:rPr lang="en-US" sz="1600" dirty="0">
                <a:cs typeface="Calibri"/>
              </a:rPr>
              <a:t>Assessing the young adult’s financial experience and skill level</a:t>
            </a:r>
          </a:p>
          <a:p>
            <a:pPr marL="285750" indent="-285750">
              <a:buFont typeface="Arial" panose="020B0604020202020204" pitchFamily="34" charset="0"/>
              <a:buChar char="•"/>
            </a:pPr>
            <a:r>
              <a:rPr lang="en-US" sz="1600" dirty="0">
                <a:cs typeface="Calibri"/>
              </a:rPr>
              <a:t>Flexible disbursement of funds e.g., disburse twice a month on the 15</a:t>
            </a:r>
            <a:r>
              <a:rPr lang="en-US" sz="1600" baseline="30000" dirty="0">
                <a:cs typeface="Calibri"/>
              </a:rPr>
              <a:t>th</a:t>
            </a:r>
            <a:r>
              <a:rPr lang="en-US" sz="1600" dirty="0">
                <a:cs typeface="Calibri"/>
              </a:rPr>
              <a:t> and 30</a:t>
            </a:r>
            <a:r>
              <a:rPr lang="en-US" sz="1600" baseline="30000" dirty="0">
                <a:cs typeface="Calibri"/>
              </a:rPr>
              <a:t>th</a:t>
            </a:r>
            <a:r>
              <a:rPr lang="en-US" sz="1600" dirty="0">
                <a:cs typeface="Calibri"/>
              </a:rPr>
              <a:t>, distribute checks, direct deposit, etc.</a:t>
            </a:r>
          </a:p>
          <a:p>
            <a:pPr marL="285750" indent="-285750">
              <a:buFont typeface="Arial" panose="020B0604020202020204" pitchFamily="34" charset="0"/>
              <a:buChar char="•"/>
            </a:pPr>
            <a:r>
              <a:rPr lang="en-US" sz="1600" dirty="0">
                <a:cs typeface="Calibri"/>
              </a:rPr>
              <a:t>A budget must Include all earned and unearned income (employment, SSI, child support, etc.).</a:t>
            </a:r>
          </a:p>
          <a:p>
            <a:pPr marL="285750" indent="-285750">
              <a:buFont typeface="Arial" panose="020B0604020202020204" pitchFamily="34" charset="0"/>
              <a:buChar char="•"/>
            </a:pPr>
            <a:r>
              <a:rPr lang="en-US" sz="1600" dirty="0">
                <a:cs typeface="Calibri"/>
              </a:rPr>
              <a:t>A budget must reflect the current expenses of the young adult each month.</a:t>
            </a:r>
          </a:p>
          <a:p>
            <a:pPr marL="742950" lvl="1" indent="-285750">
              <a:buFont typeface="Arial" panose="020B0604020202020204" pitchFamily="34" charset="0"/>
              <a:buChar char="•"/>
            </a:pPr>
            <a:r>
              <a:rPr lang="en-US" sz="1600" dirty="0">
                <a:cs typeface="Calibri"/>
              </a:rPr>
              <a:t>Maintenance is utilized to meet the young adult’s basic needs</a:t>
            </a:r>
          </a:p>
          <a:p>
            <a:pPr marL="742950" lvl="1" indent="-285750">
              <a:buFont typeface="Arial" panose="020B0604020202020204" pitchFamily="34" charset="0"/>
              <a:buChar char="•"/>
            </a:pPr>
            <a:r>
              <a:rPr lang="en-US" sz="1600" dirty="0">
                <a:cs typeface="Calibri"/>
              </a:rPr>
              <a:t>Credit Card debt is not an allowable expense</a:t>
            </a:r>
          </a:p>
          <a:p>
            <a:pPr marL="742950" lvl="1" indent="-285750">
              <a:buFont typeface="Arial" panose="020B0604020202020204" pitchFamily="34" charset="0"/>
              <a:buChar char="•"/>
            </a:pPr>
            <a:r>
              <a:rPr lang="en-US" sz="1600" dirty="0">
                <a:cs typeface="Calibri"/>
              </a:rPr>
              <a:t>Cannot allocate maintenance for a savings account</a:t>
            </a:r>
          </a:p>
          <a:p>
            <a:pPr marL="285750" indent="-285750">
              <a:buFont typeface="Arial" panose="020B0604020202020204" pitchFamily="34" charset="0"/>
              <a:buChar char="•"/>
            </a:pPr>
            <a:r>
              <a:rPr lang="en-US" sz="1600" dirty="0">
                <a:cs typeface="Calibri"/>
              </a:rPr>
              <a:t>Consistently reviewing budgets at least every month with the young adult</a:t>
            </a:r>
          </a:p>
          <a:p>
            <a:pPr marL="742950" lvl="1" indent="-285750">
              <a:buFont typeface="Arial" panose="020B0604020202020204" pitchFamily="34" charset="0"/>
              <a:buChar char="•"/>
            </a:pPr>
            <a:r>
              <a:rPr lang="en-US" sz="1600" dirty="0">
                <a:cs typeface="Calibri"/>
              </a:rPr>
              <a:t>Review budget line items e.g., current bills, rent, insurance, groceries, unexpected expense like car repair, etc.</a:t>
            </a:r>
          </a:p>
          <a:p>
            <a:pPr marL="742950" lvl="1" indent="-285750">
              <a:buFont typeface="Arial" panose="020B0604020202020204" pitchFamily="34" charset="0"/>
              <a:buChar char="•"/>
            </a:pPr>
            <a:r>
              <a:rPr lang="en-US" sz="1600" dirty="0">
                <a:cs typeface="Calibri"/>
              </a:rPr>
              <a:t>Discussion about spending habits</a:t>
            </a:r>
          </a:p>
          <a:p>
            <a:pPr marL="742950" lvl="1" indent="-285750">
              <a:buFont typeface="Arial" panose="020B0604020202020204" pitchFamily="34" charset="0"/>
              <a:buChar char="•"/>
            </a:pPr>
            <a:r>
              <a:rPr lang="en-US" sz="1600" dirty="0">
                <a:cs typeface="Calibri"/>
              </a:rPr>
              <a:t>Tools for tracking and responsible spending</a:t>
            </a:r>
          </a:p>
          <a:p>
            <a:pPr marL="285750" indent="-285750">
              <a:buFont typeface="Arial" panose="020B0604020202020204" pitchFamily="34" charset="0"/>
              <a:buChar char="•"/>
            </a:pPr>
            <a:r>
              <a:rPr lang="en-US" sz="1600" dirty="0">
                <a:cs typeface="Calibri"/>
              </a:rPr>
              <a:t>Detailed activity logs in SACWIS</a:t>
            </a:r>
          </a:p>
          <a:p>
            <a:endParaRPr lang="en-US" sz="1600" dirty="0">
              <a:cs typeface="Calibri"/>
            </a:endParaRPr>
          </a:p>
          <a:p>
            <a:r>
              <a:rPr lang="en-US" sz="1600" dirty="0">
                <a:cs typeface="Calibri"/>
              </a:rPr>
              <a:t> </a:t>
            </a:r>
          </a:p>
          <a:p>
            <a:pPr marL="742950" lvl="1" indent="-285750">
              <a:buFont typeface="Arial"/>
              <a:buChar char="•"/>
            </a:pPr>
            <a:endParaRPr lang="en-US" sz="2000" dirty="0">
              <a:cs typeface="Calibri"/>
            </a:endParaRPr>
          </a:p>
        </p:txBody>
      </p:sp>
    </p:spTree>
    <p:extLst>
      <p:ext uri="{BB962C8B-B14F-4D97-AF65-F5344CB8AC3E}">
        <p14:creationId xmlns:p14="http://schemas.microsoft.com/office/powerpoint/2010/main" val="334142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59847" y="662227"/>
            <a:ext cx="10731785" cy="731520"/>
          </a:xfrm>
          <a:prstGeom prst="rect">
            <a:avLst/>
          </a:prstGeom>
          <a:noFill/>
          <a:ln>
            <a:noFill/>
          </a:ln>
        </p:spPr>
        <p:txBody>
          <a:bodyPr spcFirstLastPara="1" vert="horz" wrap="square" lIns="0" tIns="0" rIns="0" bIns="0" rtlCol="0" anchor="t" anchorCtr="0">
            <a:noAutofit/>
          </a:bodyPr>
          <a:lstStyle/>
          <a:p>
            <a:pPr>
              <a:buClr>
                <a:srgbClr val="C00000"/>
              </a:buClr>
              <a:buSzPts val="3600"/>
            </a:pPr>
            <a:r>
              <a:rPr lang="en-US" sz="2800" b="0" dirty="0">
                <a:solidFill>
                  <a:srgbClr val="00A2B6"/>
                </a:solidFill>
                <a:latin typeface="Calibri"/>
                <a:cs typeface="Calibri"/>
              </a:rPr>
              <a:t>Renter’s Insurance</a:t>
            </a:r>
            <a:endParaRPr sz="2800" b="0" dirty="0">
              <a:solidFill>
                <a:srgbClr val="00A2B6"/>
              </a:solidFill>
              <a:latin typeface="Calibri"/>
              <a:cs typeface="Calibri"/>
            </a:endParaRPr>
          </a:p>
        </p:txBody>
      </p:sp>
      <p:sp>
        <p:nvSpPr>
          <p:cNvPr id="3" name="Rectangle 2">
            <a:extLst>
              <a:ext uri="{FF2B5EF4-FFF2-40B4-BE49-F238E27FC236}">
                <a16:creationId xmlns:a16="http://schemas.microsoft.com/office/drawing/2014/main" id="{CCB37656-AA24-4414-8878-2C4E03788EF6}"/>
              </a:ext>
            </a:extLst>
          </p:cNvPr>
          <p:cNvSpPr/>
          <p:nvPr/>
        </p:nvSpPr>
        <p:spPr>
          <a:xfrm>
            <a:off x="759847" y="1192563"/>
            <a:ext cx="11256826" cy="4739759"/>
          </a:xfrm>
          <a:prstGeom prst="rect">
            <a:avLst/>
          </a:prstGeom>
        </p:spPr>
        <p:txBody>
          <a:bodyPr wrap="square">
            <a:spAutoFit/>
          </a:bodyPr>
          <a:lstStyle/>
          <a:p>
            <a:pPr marL="0" lvl="2">
              <a:spcBef>
                <a:spcPts val="273"/>
              </a:spcBef>
              <a:buClr>
                <a:srgbClr val="007682"/>
              </a:buClr>
              <a:buSzPct val="130000"/>
              <a:tabLst>
                <a:tab pos="193742" algn="l"/>
                <a:tab pos="235954" algn="l"/>
              </a:tabLst>
            </a:pPr>
            <a:r>
              <a:rPr lang="en-US" sz="1600" dirty="0">
                <a:latin typeface="Calibri" panose="020F0502020204030204" pitchFamily="34" charset="0"/>
                <a:cs typeface="Calibri" panose="020F0502020204030204" pitchFamily="34" charset="0"/>
                <a:sym typeface="Calibri"/>
              </a:rPr>
              <a:t>Renter’s insurance should be discussed with our Participants in leased housing.  In most lease agreements, the landlord may list the renter’s insurance as a requirement. </a:t>
            </a:r>
          </a:p>
          <a:p>
            <a:pPr marL="0" lvl="2">
              <a:spcBef>
                <a:spcPts val="273"/>
              </a:spcBef>
              <a:buClr>
                <a:srgbClr val="007682"/>
              </a:buClr>
              <a:buSzPct val="130000"/>
              <a:tabLst>
                <a:tab pos="193742" algn="l"/>
                <a:tab pos="235954" algn="l"/>
              </a:tabLst>
            </a:pPr>
            <a:endParaRPr lang="en-US" sz="1600" dirty="0">
              <a:latin typeface="Calibri" panose="020F0502020204030204" pitchFamily="34" charset="0"/>
              <a:cs typeface="Calibri" panose="020F0502020204030204" pitchFamily="34" charset="0"/>
              <a:sym typeface="Calibri"/>
            </a:endParaRPr>
          </a:p>
          <a:p>
            <a:pPr marL="285750" lvl="2" indent="-285750">
              <a:spcBef>
                <a:spcPts val="273"/>
              </a:spcBef>
              <a:buClr>
                <a:srgbClr val="007682"/>
              </a:buClr>
              <a:buSzPct val="130000"/>
              <a:buFont typeface="Arial" panose="020B0604020202020204" pitchFamily="34" charset="0"/>
              <a:buChar char="•"/>
              <a:tabLst>
                <a:tab pos="193742" algn="l"/>
                <a:tab pos="235954" algn="l"/>
              </a:tabLst>
            </a:pPr>
            <a:r>
              <a:rPr lang="en-US" sz="1600" dirty="0">
                <a:latin typeface="Calibri" panose="020F0502020204030204" pitchFamily="34" charset="0"/>
                <a:cs typeface="Calibri" panose="020F0502020204030204" pitchFamily="34" charset="0"/>
                <a:sym typeface="Calibri"/>
              </a:rPr>
              <a:t>If the Participant is interested in exploring the renter’s insurance options, it is imperative to help with researching reasonably priced policies or bundle options that offer discounted rates e.g., Car and rental insurance bundle rates.</a:t>
            </a:r>
          </a:p>
          <a:p>
            <a:pPr marL="742950" lvl="3" indent="-285750">
              <a:spcBef>
                <a:spcPts val="273"/>
              </a:spcBef>
              <a:buClr>
                <a:srgbClr val="007682"/>
              </a:buClr>
              <a:buSzPct val="130000"/>
              <a:buFont typeface="Arial" panose="020B0604020202020204" pitchFamily="34" charset="0"/>
              <a:buChar char="•"/>
              <a:tabLst>
                <a:tab pos="193742" algn="l"/>
                <a:tab pos="235954" algn="l"/>
              </a:tabLst>
            </a:pPr>
            <a:r>
              <a:rPr lang="en-US" sz="1600" dirty="0">
                <a:latin typeface="Calibri" panose="020F0502020204030204" pitchFamily="34" charset="0"/>
                <a:cs typeface="Calibri" panose="020F0502020204030204" pitchFamily="34" charset="0"/>
                <a:sym typeface="Calibri"/>
              </a:rPr>
              <a:t>Lemonade  </a:t>
            </a:r>
            <a:r>
              <a:rPr lang="en-US" sz="1600" dirty="0">
                <a:latin typeface="Calibri" panose="020F0502020204030204" pitchFamily="34" charset="0"/>
                <a:cs typeface="Calibri" panose="020F0502020204030204" pitchFamily="34" charset="0"/>
                <a:sym typeface="Calibri"/>
                <a:hlinkClick r:id="rId3"/>
              </a:rPr>
              <a:t>https://www.lemonade.com</a:t>
            </a:r>
            <a:endParaRPr lang="en-US" sz="1600" dirty="0">
              <a:latin typeface="Calibri" panose="020F0502020204030204" pitchFamily="34" charset="0"/>
              <a:cs typeface="Calibri" panose="020F0502020204030204" pitchFamily="34" charset="0"/>
              <a:sym typeface="Calibri"/>
            </a:endParaRPr>
          </a:p>
          <a:p>
            <a:pPr marL="742950" lvl="3" indent="-285750">
              <a:spcBef>
                <a:spcPts val="273"/>
              </a:spcBef>
              <a:buClr>
                <a:srgbClr val="007682"/>
              </a:buClr>
              <a:buSzPct val="130000"/>
              <a:buFont typeface="Arial" panose="020B0604020202020204" pitchFamily="34" charset="0"/>
              <a:buChar char="•"/>
              <a:tabLst>
                <a:tab pos="193742" algn="l"/>
                <a:tab pos="235954" algn="l"/>
              </a:tabLst>
            </a:pPr>
            <a:r>
              <a:rPr lang="en-US" sz="1600" dirty="0">
                <a:latin typeface="Calibri" panose="020F0502020204030204" pitchFamily="34" charset="0"/>
                <a:cs typeface="Calibri" panose="020F0502020204030204" pitchFamily="34" charset="0"/>
                <a:sym typeface="Calibri"/>
              </a:rPr>
              <a:t>Nationwide </a:t>
            </a:r>
            <a:r>
              <a:rPr lang="en-US" sz="1600" dirty="0">
                <a:latin typeface="Calibri" panose="020F0502020204030204" pitchFamily="34" charset="0"/>
                <a:cs typeface="Calibri" panose="020F0502020204030204" pitchFamily="34" charset="0"/>
                <a:sym typeface="Calibri"/>
                <a:hlinkClick r:id="rId4"/>
              </a:rPr>
              <a:t>https://www.nationwide.com</a:t>
            </a:r>
            <a:endParaRPr lang="en-US" sz="1600" dirty="0">
              <a:latin typeface="Calibri" panose="020F0502020204030204" pitchFamily="34" charset="0"/>
              <a:cs typeface="Calibri" panose="020F0502020204030204" pitchFamily="34" charset="0"/>
              <a:sym typeface="Calibri"/>
            </a:endParaRPr>
          </a:p>
          <a:p>
            <a:pPr marL="742950" lvl="3" indent="-285750">
              <a:spcBef>
                <a:spcPts val="273"/>
              </a:spcBef>
              <a:buClr>
                <a:srgbClr val="007682"/>
              </a:buClr>
              <a:buSzPct val="130000"/>
              <a:buFont typeface="Arial" panose="020B0604020202020204" pitchFamily="34" charset="0"/>
              <a:buChar char="•"/>
              <a:tabLst>
                <a:tab pos="193742" algn="l"/>
                <a:tab pos="235954" algn="l"/>
              </a:tabLst>
            </a:pPr>
            <a:r>
              <a:rPr lang="en-US" sz="1600" dirty="0">
                <a:latin typeface="Calibri" panose="020F0502020204030204" pitchFamily="34" charset="0"/>
                <a:cs typeface="Calibri" panose="020F0502020204030204" pitchFamily="34" charset="0"/>
                <a:sym typeface="Calibri"/>
              </a:rPr>
              <a:t>State Farm </a:t>
            </a:r>
            <a:r>
              <a:rPr lang="en-US" sz="1600" dirty="0">
                <a:latin typeface="Calibri" panose="020F0502020204030204" pitchFamily="34" charset="0"/>
                <a:cs typeface="Calibri" panose="020F0502020204030204" pitchFamily="34" charset="0"/>
                <a:sym typeface="Calibri"/>
                <a:hlinkClick r:id="rId5"/>
              </a:rPr>
              <a:t>https://www.statefarm.com</a:t>
            </a:r>
            <a:endParaRPr lang="en-US" sz="1600" dirty="0">
              <a:latin typeface="Calibri" panose="020F0502020204030204" pitchFamily="34" charset="0"/>
              <a:cs typeface="Calibri" panose="020F0502020204030204" pitchFamily="34" charset="0"/>
              <a:sym typeface="Calibri"/>
            </a:endParaRPr>
          </a:p>
          <a:p>
            <a:pPr marL="742950" lvl="3" indent="-285750">
              <a:spcBef>
                <a:spcPts val="273"/>
              </a:spcBef>
              <a:buClr>
                <a:srgbClr val="007682"/>
              </a:buClr>
              <a:buSzPct val="130000"/>
              <a:buFont typeface="Arial" panose="020B0604020202020204" pitchFamily="34" charset="0"/>
              <a:buChar char="•"/>
              <a:tabLst>
                <a:tab pos="193742" algn="l"/>
                <a:tab pos="235954" algn="l"/>
              </a:tabLst>
            </a:pPr>
            <a:r>
              <a:rPr lang="en-US" sz="1600" dirty="0">
                <a:latin typeface="Calibri" panose="020F0502020204030204" pitchFamily="34" charset="0"/>
                <a:cs typeface="Calibri" panose="020F0502020204030204" pitchFamily="34" charset="0"/>
                <a:sym typeface="Calibri"/>
              </a:rPr>
              <a:t>Erie Insurance </a:t>
            </a:r>
            <a:r>
              <a:rPr lang="en-US" sz="1600" dirty="0">
                <a:latin typeface="Calibri" panose="020F0502020204030204" pitchFamily="34" charset="0"/>
                <a:cs typeface="Calibri" panose="020F0502020204030204" pitchFamily="34" charset="0"/>
                <a:sym typeface="Calibri"/>
                <a:hlinkClick r:id="rId6"/>
              </a:rPr>
              <a:t>https://www.erieinsurance.com</a:t>
            </a:r>
            <a:endParaRPr lang="en-US" sz="1600" dirty="0">
              <a:latin typeface="Calibri" panose="020F0502020204030204" pitchFamily="34" charset="0"/>
              <a:cs typeface="Calibri" panose="020F0502020204030204" pitchFamily="34" charset="0"/>
              <a:sym typeface="Calibri"/>
            </a:endParaRPr>
          </a:p>
          <a:p>
            <a:pPr marL="742950" lvl="3" indent="-285750">
              <a:spcBef>
                <a:spcPts val="273"/>
              </a:spcBef>
              <a:buClr>
                <a:srgbClr val="007682"/>
              </a:buClr>
              <a:buSzPct val="130000"/>
              <a:buFont typeface="Arial" panose="020B0604020202020204" pitchFamily="34" charset="0"/>
              <a:buChar char="•"/>
              <a:tabLst>
                <a:tab pos="193742" algn="l"/>
                <a:tab pos="235954" algn="l"/>
              </a:tabLst>
            </a:pPr>
            <a:endParaRPr lang="en-US" sz="1600" dirty="0">
              <a:latin typeface="Calibri" panose="020F0502020204030204" pitchFamily="34" charset="0"/>
              <a:cs typeface="Calibri" panose="020F0502020204030204" pitchFamily="34" charset="0"/>
              <a:sym typeface="Calibri"/>
            </a:endParaRPr>
          </a:p>
          <a:p>
            <a:pPr marL="285750" lvl="2" indent="-285750">
              <a:spcBef>
                <a:spcPts val="273"/>
              </a:spcBef>
              <a:buClr>
                <a:srgbClr val="007682"/>
              </a:buClr>
              <a:buSzPct val="130000"/>
              <a:buFont typeface="Arial" panose="020B0604020202020204" pitchFamily="34" charset="0"/>
              <a:buChar char="•"/>
              <a:tabLst>
                <a:tab pos="193742" algn="l"/>
                <a:tab pos="235954" algn="l"/>
              </a:tabLst>
            </a:pPr>
            <a:r>
              <a:rPr lang="en-US" sz="1600" dirty="0">
                <a:latin typeface="Calibri" panose="020F0502020204030204" pitchFamily="34" charset="0"/>
                <a:cs typeface="Calibri" panose="020F0502020204030204" pitchFamily="34" charset="0"/>
                <a:sym typeface="Calibri"/>
              </a:rPr>
              <a:t>When choosing an affordable </a:t>
            </a:r>
            <a:r>
              <a:rPr lang="en-US" sz="1600">
                <a:latin typeface="Calibri" panose="020F0502020204030204" pitchFamily="34" charset="0"/>
                <a:cs typeface="Calibri" panose="020F0502020204030204" pitchFamily="34" charset="0"/>
                <a:sym typeface="Calibri"/>
              </a:rPr>
              <a:t>policy, </a:t>
            </a:r>
            <a:r>
              <a:rPr lang="en-US" sz="1600" dirty="0">
                <a:latin typeface="Calibri" panose="020F0502020204030204" pitchFamily="34" charset="0"/>
                <a:cs typeface="Calibri" panose="020F0502020204030204" pitchFamily="34" charset="0"/>
                <a:sym typeface="Calibri"/>
              </a:rPr>
              <a:t>consider the policy coverage terms and frequency of premium payments. Although maintenance can be budgeted for renter’s insurance but only for a monthly payment cadence.  </a:t>
            </a:r>
          </a:p>
          <a:p>
            <a:pPr marL="0" lvl="2">
              <a:spcBef>
                <a:spcPts val="273"/>
              </a:spcBef>
              <a:buClr>
                <a:srgbClr val="007682"/>
              </a:buClr>
              <a:buSzPct val="130000"/>
              <a:tabLst>
                <a:tab pos="193742" algn="l"/>
                <a:tab pos="235954" algn="l"/>
              </a:tabLst>
            </a:pPr>
            <a:endParaRPr lang="en-US" sz="1600" dirty="0">
              <a:latin typeface="Calibri" panose="020F0502020204030204" pitchFamily="34" charset="0"/>
              <a:cs typeface="Calibri" panose="020F0502020204030204" pitchFamily="34" charset="0"/>
              <a:sym typeface="Calibri"/>
            </a:endParaRPr>
          </a:p>
          <a:p>
            <a:pPr marL="285750" lvl="2" indent="-285750">
              <a:spcBef>
                <a:spcPts val="273"/>
              </a:spcBef>
              <a:buClr>
                <a:srgbClr val="007682"/>
              </a:buClr>
              <a:buSzPct val="130000"/>
              <a:buFont typeface="Arial" panose="020B0604020202020204" pitchFamily="34" charset="0"/>
              <a:buChar char="•"/>
              <a:tabLst>
                <a:tab pos="193742" algn="l"/>
                <a:tab pos="235954" algn="l"/>
              </a:tabLst>
            </a:pPr>
            <a:r>
              <a:rPr lang="en-US" sz="1600" dirty="0">
                <a:latin typeface="Calibri" panose="020F0502020204030204" pitchFamily="34" charset="0"/>
                <a:cs typeface="Calibri" panose="020F0502020204030204" pitchFamily="34" charset="0"/>
                <a:sym typeface="Calibri"/>
              </a:rPr>
              <a:t>We cannot future pay the insurance payment premiums that are quarterly, every six months, or annually.</a:t>
            </a:r>
          </a:p>
          <a:p>
            <a:pPr marL="0" lvl="2">
              <a:spcBef>
                <a:spcPts val="273"/>
              </a:spcBef>
              <a:buClr>
                <a:srgbClr val="007682"/>
              </a:buClr>
              <a:buSzPct val="130000"/>
              <a:tabLst>
                <a:tab pos="193742" algn="l"/>
                <a:tab pos="235954" algn="l"/>
              </a:tabLst>
            </a:pPr>
            <a:endParaRPr lang="en-US" sz="1600" dirty="0">
              <a:latin typeface="Calibri" panose="020F0502020204030204" pitchFamily="34" charset="0"/>
              <a:cs typeface="Calibri" panose="020F0502020204030204" pitchFamily="34" charset="0"/>
              <a:sym typeface="Calibri"/>
            </a:endParaRPr>
          </a:p>
          <a:p>
            <a:pPr marL="285750" lvl="2" indent="-285750">
              <a:spcBef>
                <a:spcPts val="273"/>
              </a:spcBef>
              <a:buClr>
                <a:srgbClr val="007682"/>
              </a:buClr>
              <a:buSzPct val="130000"/>
              <a:buFont typeface="Arial" panose="020B0604020202020204" pitchFamily="34" charset="0"/>
              <a:buChar char="•"/>
              <a:tabLst>
                <a:tab pos="193742" algn="l"/>
                <a:tab pos="235954" algn="l"/>
              </a:tabLst>
            </a:pPr>
            <a:r>
              <a:rPr lang="en-US" sz="1600" dirty="0">
                <a:latin typeface="Calibri" panose="020F0502020204030204" pitchFamily="34" charset="0"/>
                <a:cs typeface="Calibri" panose="020F0502020204030204" pitchFamily="34" charset="0"/>
                <a:sym typeface="Calibri"/>
              </a:rPr>
              <a:t>If the Participant refuses to secure the renter’s insurance, educate the Participant about their financial responsibility to cover any damages to the property and defer to the language in the Voluntary Participation Agreement.</a:t>
            </a:r>
          </a:p>
        </p:txBody>
      </p:sp>
    </p:spTree>
    <p:extLst>
      <p:ext uri="{BB962C8B-B14F-4D97-AF65-F5344CB8AC3E}">
        <p14:creationId xmlns:p14="http://schemas.microsoft.com/office/powerpoint/2010/main" val="332384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Shape 120"/>
          <p:cNvSpPr txBox="1">
            <a:spLocks noGrp="1"/>
          </p:cNvSpPr>
          <p:nvPr>
            <p:ph type="title"/>
          </p:nvPr>
        </p:nvSpPr>
        <p:spPr>
          <a:xfrm>
            <a:off x="6034723" y="-32843"/>
            <a:ext cx="6105547" cy="797341"/>
          </a:xfrm>
          <a:prstGeom prst="rect">
            <a:avLst/>
          </a:prstGeom>
        </p:spPr>
        <p:txBody>
          <a:bodyPr spcFirstLastPara="1" vert="horz" lIns="91440" tIns="45720" rIns="91440" bIns="45720" rtlCol="0" anchor="b" anchorCtr="0">
            <a:normAutofit/>
          </a:bodyPr>
          <a:lstStyle/>
          <a:p>
            <a:pPr algn="ctr">
              <a:spcBef>
                <a:spcPct val="0"/>
              </a:spcBef>
              <a:buClr>
                <a:srgbClr val="C00000"/>
              </a:buClr>
              <a:buSzPts val="3600"/>
            </a:pPr>
            <a:r>
              <a:rPr lang="en-US" sz="2800" dirty="0">
                <a:solidFill>
                  <a:srgbClr val="007682"/>
                </a:solidFill>
                <a:latin typeface="+mj-lt"/>
                <a:ea typeface="+mj-ea"/>
                <a:cs typeface="+mj-cs"/>
              </a:rPr>
              <a:t>Bridges Extraordinary Staff</a:t>
            </a:r>
          </a:p>
        </p:txBody>
      </p:sp>
      <p:sp>
        <p:nvSpPr>
          <p:cNvPr id="127" name="Freeform: Shape 12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Shape 12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Logo">
            <a:extLst>
              <a:ext uri="{FF2B5EF4-FFF2-40B4-BE49-F238E27FC236}">
                <a16:creationId xmlns:a16="http://schemas.microsoft.com/office/drawing/2014/main" id="{BA25BC2F-8E64-3A48-E72A-7584702AFAE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 b="3"/>
          <a:stretch/>
        </p:blipFill>
        <p:spPr>
          <a:xfrm>
            <a:off x="631841" y="598720"/>
            <a:ext cx="4837530"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37" name="Freeform: Shape 13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2">
            <a:extLst>
              <a:ext uri="{FF2B5EF4-FFF2-40B4-BE49-F238E27FC236}">
                <a16:creationId xmlns:a16="http://schemas.microsoft.com/office/drawing/2014/main" id="{CCB37656-AA24-4414-8878-2C4E03788EF6}"/>
              </a:ext>
            </a:extLst>
          </p:cNvPr>
          <p:cNvSpPr/>
          <p:nvPr/>
        </p:nvSpPr>
        <p:spPr>
          <a:xfrm>
            <a:off x="6096000" y="2762356"/>
            <a:ext cx="4314549" cy="307777"/>
          </a:xfrm>
          <a:prstGeom prst="rect">
            <a:avLst/>
          </a:prstGeom>
        </p:spPr>
        <p:txBody>
          <a:bodyPr wrap="square">
            <a:spAutoFit/>
          </a:bodyPr>
          <a:lstStyle/>
          <a:p>
            <a:pPr marL="0" lvl="2">
              <a:spcBef>
                <a:spcPts val="273"/>
              </a:spcBef>
              <a:buClr>
                <a:srgbClr val="007682"/>
              </a:buClr>
              <a:buSzPct val="130000"/>
              <a:tabLst>
                <a:tab pos="193742" algn="l"/>
                <a:tab pos="235954" algn="l"/>
              </a:tabLst>
            </a:pPr>
            <a:endParaRPr lang="en-US" sz="1400">
              <a:latin typeface="Calibri" panose="020F0502020204030204" pitchFamily="34" charset="0"/>
              <a:cs typeface="Calibri" panose="020F0502020204030204" pitchFamily="34" charset="0"/>
              <a:sym typeface="Calibri"/>
            </a:endParaRPr>
          </a:p>
        </p:txBody>
      </p:sp>
      <p:pic>
        <p:nvPicPr>
          <p:cNvPr id="2050" name="Picture 2" descr="Image preview">
            <a:extLst>
              <a:ext uri="{FF2B5EF4-FFF2-40B4-BE49-F238E27FC236}">
                <a16:creationId xmlns:a16="http://schemas.microsoft.com/office/drawing/2014/main" id="{E1F255C1-BF16-19E2-E493-218BBDFEC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6582" y="851327"/>
            <a:ext cx="2389620" cy="23002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3D8E05-6474-A367-0B2B-53F7DEDE79AE}"/>
              </a:ext>
            </a:extLst>
          </p:cNvPr>
          <p:cNvSpPr txBox="1"/>
          <p:nvPr/>
        </p:nvSpPr>
        <p:spPr>
          <a:xfrm>
            <a:off x="9249489" y="3192743"/>
            <a:ext cx="2263806" cy="584775"/>
          </a:xfrm>
          <a:prstGeom prst="rect">
            <a:avLst/>
          </a:prstGeom>
          <a:noFill/>
        </p:spPr>
        <p:txBody>
          <a:bodyPr wrap="square">
            <a:spAutoFit/>
          </a:bodyPr>
          <a:lstStyle/>
          <a:p>
            <a:pPr algn="ctr"/>
            <a:r>
              <a:rPr lang="en-US" sz="1600" dirty="0">
                <a:solidFill>
                  <a:srgbClr val="007682"/>
                </a:solidFill>
                <a:latin typeface="+mj-lt"/>
                <a:ea typeface="+mj-ea"/>
                <a:cs typeface="+mj-cs"/>
              </a:rPr>
              <a:t>Rose Lee</a:t>
            </a:r>
          </a:p>
          <a:p>
            <a:pPr algn="ctr"/>
            <a:r>
              <a:rPr lang="en-US" sz="1600" dirty="0">
                <a:solidFill>
                  <a:srgbClr val="007682"/>
                </a:solidFill>
                <a:latin typeface="+mj-lt"/>
                <a:ea typeface="+mj-ea"/>
                <a:cs typeface="+mj-cs"/>
              </a:rPr>
              <a:t>SAFY</a:t>
            </a:r>
            <a:endParaRPr lang="en-US" sz="1600" dirty="0"/>
          </a:p>
        </p:txBody>
      </p:sp>
      <p:pic>
        <p:nvPicPr>
          <p:cNvPr id="6" name="Picture 5" descr="A picture containing text&#10;&#10;Description automatically generated">
            <a:extLst>
              <a:ext uri="{FF2B5EF4-FFF2-40B4-BE49-F238E27FC236}">
                <a16:creationId xmlns:a16="http://schemas.microsoft.com/office/drawing/2014/main" id="{530CE4B3-7297-DF10-DD88-A664AE6A252B}"/>
              </a:ext>
            </a:extLst>
          </p:cNvPr>
          <p:cNvPicPr>
            <a:picLocks noChangeAspect="1"/>
          </p:cNvPicPr>
          <p:nvPr/>
        </p:nvPicPr>
        <p:blipFill rotWithShape="1">
          <a:blip r:embed="rId6">
            <a:extLst>
              <a:ext uri="{28A0092B-C50C-407E-A947-70E740481C1C}">
                <a14:useLocalDpi xmlns:a14="http://schemas.microsoft.com/office/drawing/2010/main" val="0"/>
              </a:ext>
            </a:extLst>
          </a:blip>
          <a:srcRect l="4505" t="18823" r="3454" b="22440"/>
          <a:stretch/>
        </p:blipFill>
        <p:spPr bwMode="auto">
          <a:xfrm>
            <a:off x="7535416" y="3738130"/>
            <a:ext cx="2724150" cy="2614751"/>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0AE101BC-FED9-0563-6903-ACDE0E5C0E1F}"/>
              </a:ext>
            </a:extLst>
          </p:cNvPr>
          <p:cNvSpPr txBox="1"/>
          <p:nvPr/>
        </p:nvSpPr>
        <p:spPr>
          <a:xfrm>
            <a:off x="8011686" y="6304614"/>
            <a:ext cx="1771609" cy="584775"/>
          </a:xfrm>
          <a:prstGeom prst="rect">
            <a:avLst/>
          </a:prstGeom>
          <a:noFill/>
        </p:spPr>
        <p:txBody>
          <a:bodyPr wrap="square">
            <a:spAutoFit/>
          </a:bodyPr>
          <a:lstStyle/>
          <a:p>
            <a:pPr algn="ctr"/>
            <a:r>
              <a:rPr lang="en-US" sz="1600" dirty="0">
                <a:solidFill>
                  <a:srgbClr val="007682"/>
                </a:solidFill>
                <a:latin typeface="+mj-lt"/>
                <a:ea typeface="+mj-ea"/>
                <a:cs typeface="+mj-cs"/>
              </a:rPr>
              <a:t>E-</a:t>
            </a:r>
            <a:r>
              <a:rPr lang="en-US" sz="1600" dirty="0" err="1">
                <a:solidFill>
                  <a:srgbClr val="007682"/>
                </a:solidFill>
                <a:latin typeface="+mj-lt"/>
                <a:ea typeface="+mj-ea"/>
                <a:cs typeface="+mj-cs"/>
              </a:rPr>
              <a:t>zra</a:t>
            </a:r>
            <a:r>
              <a:rPr lang="en-US" sz="1600" dirty="0">
                <a:solidFill>
                  <a:srgbClr val="007682"/>
                </a:solidFill>
                <a:latin typeface="+mj-lt"/>
                <a:ea typeface="+mj-ea"/>
                <a:cs typeface="+mj-cs"/>
              </a:rPr>
              <a:t> Poole</a:t>
            </a:r>
          </a:p>
          <a:p>
            <a:pPr algn="ctr"/>
            <a:r>
              <a:rPr lang="en-US" sz="1600" dirty="0">
                <a:solidFill>
                  <a:srgbClr val="007682"/>
                </a:solidFill>
                <a:latin typeface="+mj-lt"/>
                <a:ea typeface="+mj-ea"/>
                <a:cs typeface="+mj-cs"/>
              </a:rPr>
              <a:t>South Community</a:t>
            </a:r>
          </a:p>
        </p:txBody>
      </p:sp>
      <p:pic>
        <p:nvPicPr>
          <p:cNvPr id="9" name="Picture 8" descr="A person taking a selfie&#10;&#10;Description automatically generated">
            <a:extLst>
              <a:ext uri="{FF2B5EF4-FFF2-40B4-BE49-F238E27FC236}">
                <a16:creationId xmlns:a16="http://schemas.microsoft.com/office/drawing/2014/main" id="{32AEA4B1-76F7-29EA-351B-99CF7C01D05D}"/>
              </a:ext>
            </a:extLst>
          </p:cNvPr>
          <p:cNvPicPr>
            <a:picLocks noChangeAspect="1"/>
          </p:cNvPicPr>
          <p:nvPr/>
        </p:nvPicPr>
        <p:blipFill rotWithShape="1">
          <a:blip r:embed="rId7">
            <a:extLst>
              <a:ext uri="{28A0092B-C50C-407E-A947-70E740481C1C}">
                <a14:useLocalDpi xmlns:a14="http://schemas.microsoft.com/office/drawing/2010/main" val="0"/>
              </a:ext>
            </a:extLst>
          </a:blip>
          <a:srcRect l="29487" t="22214" r="17436" b="24519"/>
          <a:stretch/>
        </p:blipFill>
        <p:spPr bwMode="auto">
          <a:xfrm>
            <a:off x="6284554" y="851327"/>
            <a:ext cx="2158110" cy="2300245"/>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530A7793-ACAE-1D4F-D768-31A4F4455D05}"/>
              </a:ext>
            </a:extLst>
          </p:cNvPr>
          <p:cNvSpPr txBox="1"/>
          <p:nvPr/>
        </p:nvSpPr>
        <p:spPr>
          <a:xfrm>
            <a:off x="6328820" y="3097891"/>
            <a:ext cx="1998312" cy="646331"/>
          </a:xfrm>
          <a:prstGeom prst="rect">
            <a:avLst/>
          </a:prstGeom>
          <a:noFill/>
        </p:spPr>
        <p:txBody>
          <a:bodyPr wrap="square">
            <a:spAutoFit/>
          </a:bodyPr>
          <a:lstStyle/>
          <a:p>
            <a:pPr algn="ctr"/>
            <a:r>
              <a:rPr lang="en-US" dirty="0">
                <a:solidFill>
                  <a:srgbClr val="007682"/>
                </a:solidFill>
                <a:latin typeface="+mj-lt"/>
                <a:ea typeface="+mj-ea"/>
                <a:cs typeface="+mj-cs"/>
              </a:rPr>
              <a:t>Lei Solomon</a:t>
            </a:r>
            <a:endParaRPr lang="en-US" sz="1800" dirty="0">
              <a:solidFill>
                <a:srgbClr val="007682"/>
              </a:solidFill>
              <a:latin typeface="+mj-lt"/>
              <a:ea typeface="+mj-ea"/>
              <a:cs typeface="+mj-cs"/>
            </a:endParaRPr>
          </a:p>
          <a:p>
            <a:pPr algn="ctr"/>
            <a:r>
              <a:rPr lang="en-US" dirty="0">
                <a:solidFill>
                  <a:srgbClr val="007682"/>
                </a:solidFill>
                <a:latin typeface="+mj-lt"/>
                <a:ea typeface="+mj-ea"/>
                <a:cs typeface="+mj-cs"/>
              </a:rPr>
              <a:t>NOAS</a:t>
            </a:r>
            <a:endParaRPr lang="en-US" sz="1800" dirty="0"/>
          </a:p>
        </p:txBody>
      </p:sp>
    </p:spTree>
    <p:extLst>
      <p:ext uri="{BB962C8B-B14F-4D97-AF65-F5344CB8AC3E}">
        <p14:creationId xmlns:p14="http://schemas.microsoft.com/office/powerpoint/2010/main" val="1365815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DB76FC0FE39947A9DD7BC24D5277A4" ma:contentTypeVersion="11" ma:contentTypeDescription="Create a new document." ma:contentTypeScope="" ma:versionID="aad9dfbe9d70b451d177c259af464d05">
  <xsd:schema xmlns:xsd="http://www.w3.org/2001/XMLSchema" xmlns:xs="http://www.w3.org/2001/XMLSchema" xmlns:p="http://schemas.microsoft.com/office/2006/metadata/properties" xmlns:ns3="5e667afe-29db-4e9e-9e1c-2cba3857e7c9" xmlns:ns4="f992776d-9368-4d07-aa68-c01e8c9af432" targetNamespace="http://schemas.microsoft.com/office/2006/metadata/properties" ma:root="true" ma:fieldsID="71a60bffd4f51571a9ed2dc22ce795b3" ns3:_="" ns4:_="">
    <xsd:import namespace="5e667afe-29db-4e9e-9e1c-2cba3857e7c9"/>
    <xsd:import namespace="f992776d-9368-4d07-aa68-c01e8c9af43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667afe-29db-4e9e-9e1c-2cba3857e7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92776d-9368-4d07-aa68-c01e8c9af43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0709C6-9326-4070-9E0F-0F1700004DA1}">
  <ds:schemaRefs>
    <ds:schemaRef ds:uri="http://schemas.microsoft.com/sharepoint/v3/contenttype/forms"/>
  </ds:schemaRefs>
</ds:datastoreItem>
</file>

<file path=customXml/itemProps2.xml><?xml version="1.0" encoding="utf-8"?>
<ds:datastoreItem xmlns:ds="http://schemas.openxmlformats.org/officeDocument/2006/customXml" ds:itemID="{F72CC02C-F225-4ABF-9447-C41E3B4184B9}">
  <ds:schemaRefs>
    <ds:schemaRef ds:uri="5e667afe-29db-4e9e-9e1c-2cba3857e7c9"/>
    <ds:schemaRef ds:uri="f992776d-9368-4d07-aa68-c01e8c9af4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9775FD-F0BC-481F-846F-DBF1C8CDE3C6}">
  <ds:schemaRefs>
    <ds:schemaRef ds:uri="5e667afe-29db-4e9e-9e1c-2cba3857e7c9"/>
    <ds:schemaRef ds:uri="f992776d-9368-4d07-aa68-c01e8c9af4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443</TotalTime>
  <Words>952</Words>
  <Application>Microsoft Office PowerPoint</Application>
  <PresentationFormat>Widescreen</PresentationFormat>
  <Paragraphs>117</Paragraphs>
  <Slides>13</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Times New Roman</vt:lpstr>
      <vt:lpstr>Office Theme</vt:lpstr>
      <vt:lpstr>1_Office Theme</vt:lpstr>
      <vt:lpstr>Office Theme</vt:lpstr>
      <vt:lpstr> Bridges Regional Meetings March 7th and 14th , 2023 10:00 am.-12:30 pm.   </vt:lpstr>
      <vt:lpstr> Meeting Agenda </vt:lpstr>
      <vt:lpstr>Youth Navigator Network Presentation</vt:lpstr>
      <vt:lpstr>Panel Discussion: Ineligibility</vt:lpstr>
      <vt:lpstr>Legal Field Guide</vt:lpstr>
      <vt:lpstr>Uploading Housing Agreements</vt:lpstr>
      <vt:lpstr>Budgeting Maintenance</vt:lpstr>
      <vt:lpstr>Renter’s Insurance</vt:lpstr>
      <vt:lpstr>Bridges Extraordinary Staff</vt:lpstr>
      <vt:lpstr>Bridges Extraordinary Staff</vt:lpstr>
      <vt:lpstr>Bridges Extraordinary Staff </vt:lpstr>
      <vt:lpstr>Bridges Good News Stories</vt:lpstr>
      <vt:lpstr>Final 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Meeting June 2020</dc:title>
  <dc:creator>Geoff Hollenbach</dc:creator>
  <cp:lastModifiedBy>Latasha Colbert</cp:lastModifiedBy>
  <cp:revision>93</cp:revision>
  <dcterms:created xsi:type="dcterms:W3CDTF">2020-06-18T12:08:18Z</dcterms:created>
  <dcterms:modified xsi:type="dcterms:W3CDTF">2023-03-06T14:41:49Z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0x010100B7DB76FC0FE39947A9DD7BC24D5277A4</vt:lpwstr>
  </property>
</Properties>
</file>